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6" r:id="rId2"/>
    <p:sldId id="307" r:id="rId3"/>
    <p:sldId id="277" r:id="rId4"/>
    <p:sldId id="297" r:id="rId5"/>
    <p:sldId id="278" r:id="rId6"/>
    <p:sldId id="279" r:id="rId7"/>
    <p:sldId id="306" r:id="rId8"/>
    <p:sldId id="299" r:id="rId9"/>
    <p:sldId id="280" r:id="rId10"/>
    <p:sldId id="282" r:id="rId11"/>
    <p:sldId id="281" r:id="rId12"/>
    <p:sldId id="298" r:id="rId13"/>
    <p:sldId id="283" r:id="rId14"/>
    <p:sldId id="284" r:id="rId15"/>
    <p:sldId id="300" r:id="rId16"/>
    <p:sldId id="285" r:id="rId17"/>
    <p:sldId id="302" r:id="rId18"/>
    <p:sldId id="303" r:id="rId19"/>
    <p:sldId id="286" r:id="rId20"/>
    <p:sldId id="301" r:id="rId21"/>
    <p:sldId id="287" r:id="rId22"/>
    <p:sldId id="288" r:id="rId23"/>
    <p:sldId id="289" r:id="rId24"/>
    <p:sldId id="290" r:id="rId25"/>
    <p:sldId id="291" r:id="rId26"/>
    <p:sldId id="294" r:id="rId27"/>
    <p:sldId id="292" r:id="rId28"/>
    <p:sldId id="293" r:id="rId29"/>
    <p:sldId id="295" r:id="rId30"/>
    <p:sldId id="304" r:id="rId31"/>
    <p:sldId id="305" r:id="rId32"/>
    <p:sldId id="308" r:id="rId33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582" autoAdjust="0"/>
    <p:restoredTop sz="94652" autoAdjust="0"/>
  </p:normalViewPr>
  <p:slideViewPr>
    <p:cSldViewPr>
      <p:cViewPr varScale="1">
        <p:scale>
          <a:sx n="73" d="100"/>
          <a:sy n="73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F238-6837-4B99-8C50-47D079A61A8E}" type="datetimeFigureOut">
              <a:rPr lang="zh-TW" altLang="en-US" smtClean="0"/>
              <a:t>2015/12/11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76527-9828-448E-8A31-74906E0804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2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kern="0">
                <a:solidFill>
                  <a:srgbClr val="000000"/>
                </a:solidFill>
                <a:cs typeface="新細明體"/>
              </a:rPr>
              <a:t>以下介紹訂單處理中訂單開立及修改頁面</a:t>
            </a:r>
            <a:r>
              <a:rPr lang="zh-TW" altLang="zh-TW" kern="0" smtClean="0">
                <a:solidFill>
                  <a:srgbClr val="000000"/>
                </a:solidFill>
                <a:cs typeface="新細明體"/>
              </a:rPr>
              <a:t>操作</a:t>
            </a:r>
            <a:endParaRPr lang="zh-TW" altLang="zh-TW" kern="100"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9767B-0802-4FD6-AC04-04EF487EDC98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8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75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42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477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932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78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963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88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7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996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0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16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893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kern="0">
                <a:solidFill>
                  <a:srgbClr val="000000"/>
                </a:solidFill>
                <a:cs typeface="新細明體"/>
              </a:rPr>
              <a:t>付款條件及國貿條件依所選發票客戶所維護的資料自動帶</a:t>
            </a:r>
            <a:r>
              <a:rPr lang="zh-TW" altLang="zh-TW" kern="0" smtClean="0">
                <a:solidFill>
                  <a:srgbClr val="000000"/>
                </a:solidFill>
                <a:cs typeface="新細明體"/>
              </a:rPr>
              <a:t>出</a:t>
            </a:r>
            <a:endParaRPr lang="zh-TW" altLang="zh-TW" kern="100">
              <a:cs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782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347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17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931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9244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225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460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084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584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446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011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26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676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56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7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92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76527-9828-448E-8A31-74906E08045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62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0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4000" y="2134800"/>
            <a:ext cx="4932000" cy="24120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4000" y="4989600"/>
            <a:ext cx="4896000" cy="961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137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67544" y="6675437"/>
            <a:ext cx="2133600" cy="365125"/>
          </a:xfrm>
        </p:spPr>
        <p:txBody>
          <a:bodyPr/>
          <a:lstStyle/>
          <a:p>
            <a:fld id="{81DB10C3-8826-4F70-A79D-8E956717907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C:\Users\fenc21227\AppData\Roaming\Skype\sharonccccc\media_messaging\media_cache_v2\^741DE6F836C770CE707AD603217BC725A9DF8745C099E132C9^pimgpsh_fullsize_dist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6364323"/>
            <a:ext cx="29146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91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8E6-03C4-49B8-BF28-53C0CA27E5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3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846-47A9-492B-8C74-DAD04FDC6C6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9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 sz="2800"/>
            </a:lvl1pPr>
            <a:lvl2pPr>
              <a:buFont typeface="+mj-lt"/>
              <a:buAutoNum type="alphaUcPeriod"/>
              <a:defRPr sz="2400"/>
            </a:lvl2pPr>
            <a:lvl3pPr>
              <a:buFont typeface="+mj-lt"/>
              <a:buAutoNum type="alphaLcPeriod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9D67-9D9D-495F-951C-34769C3EB1C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34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 bwMode="auto">
          <a:xfrm>
            <a:off x="0" y="-27384"/>
            <a:ext cx="9144000" cy="4797425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6064" y="3356992"/>
            <a:ext cx="7772400" cy="1362075"/>
          </a:xfrm>
        </p:spPr>
        <p:txBody>
          <a:bodyPr anchor="b">
            <a:normAutofit/>
          </a:bodyPr>
          <a:lstStyle>
            <a:lvl1pPr algn="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6064" y="18448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C4E6-87E7-4DE8-9CDA-18ECA6A6973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E78B-FF80-43F4-B7EF-B0CC52AE5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4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90A1-23CC-4587-B5BC-F69BD201708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1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0CAF-E121-4323-9456-6855634E6D2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5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32F5-E1A5-4FB1-A21A-340B4D003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A993-F83F-4762-91EB-8B80CADD471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8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2421-320C-4E24-98BE-1C7A9DAB4E5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2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4F81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38400" y="169200"/>
            <a:ext cx="8470800" cy="451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8400" y="1198800"/>
            <a:ext cx="8470800" cy="51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2996F-AE83-44AA-8E48-F96E791A54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2015/12/11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(</a:t>
            </a:r>
            <a:r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範例</a:t>
            </a:r>
            <a:r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)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3C49-355F-4A28-98DD-F16A1B3AFD8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88806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ea"/>
        <a:buAutoNum type="ea1ChtPeriod"/>
        <a:defRPr sz="3200" b="1" kern="1200">
          <a:solidFill>
            <a:srgbClr val="01377F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lphaU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603814"/>
            <a:ext cx="4896544" cy="2825185"/>
          </a:xfrm>
        </p:spPr>
        <p:txBody>
          <a:bodyPr>
            <a:normAutofit fontScale="90000"/>
          </a:bodyPr>
          <a:lstStyle/>
          <a:p>
            <a:r>
              <a:rPr lang="en-US" altLang="zh-TW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AGP</a:t>
            </a:r>
            <a:r>
              <a:rPr lang="zh-TW" altLang="en-US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系統介紹</a:t>
            </a: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訂單管理</a:t>
            </a: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訂單處理</a:t>
            </a:r>
            <a:endParaRPr lang="zh-TW" altLang="en-US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5796136" y="2564904"/>
            <a:ext cx="3240359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ea"/>
              <a:buNone/>
              <a:defRPr sz="2800" b="1" kern="1200">
                <a:solidFill>
                  <a:srgbClr val="0137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Tx/>
              <a:buChar char="-"/>
            </a:pPr>
            <a:r>
              <a:rPr lang="zh-TW" altLang="en-US" sz="1800" dirty="0" smtClean="0">
                <a:solidFill>
                  <a:schemeClr val="bg1"/>
                </a:solidFill>
                <a:latin typeface="微軟正黑體" panose="020B0604030504040204" pitchFamily="34" charset="-120"/>
              </a:rPr>
              <a:t>訂單開立及修改</a:t>
            </a:r>
            <a:endParaRPr lang="en-US" altLang="zh-TW" sz="1800" dirty="0">
              <a:solidFill>
                <a:schemeClr val="bg1"/>
              </a:solidFill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 smtClean="0">
                <a:latin typeface="微軟正黑體" panose="020B0604030504040204" pitchFamily="34" charset="-120"/>
              </a:rPr>
              <a:t>訂單查詢</a:t>
            </a:r>
            <a:endParaRPr lang="en-US" altLang="zh-TW" sz="1800" dirty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 smtClean="0">
                <a:latin typeface="微軟正黑體" panose="020B0604030504040204" pitchFamily="34" charset="-120"/>
              </a:rPr>
              <a:t>訂單單價修改</a:t>
            </a:r>
            <a:endParaRPr lang="en-US" altLang="zh-TW" sz="1800" dirty="0" smtClean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>
                <a:latin typeface="微軟正黑體" panose="020B0604030504040204" pitchFamily="34" charset="-120"/>
              </a:rPr>
              <a:t>訂單最終數量修改</a:t>
            </a:r>
            <a:endParaRPr lang="en-US" altLang="zh-TW" sz="1800" dirty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en-US" altLang="zh-TW" sz="1800" dirty="0" smtClean="0">
                <a:latin typeface="微軟正黑體" panose="020B0604030504040204" pitchFamily="34" charset="-120"/>
              </a:rPr>
              <a:t>FX</a:t>
            </a:r>
            <a:r>
              <a:rPr lang="zh-TW" altLang="en-US" sz="1800" dirty="0" smtClean="0">
                <a:latin typeface="微軟正黑體" panose="020B0604030504040204" pitchFamily="34" charset="-120"/>
              </a:rPr>
              <a:t>單價確認</a:t>
            </a:r>
            <a:endParaRPr lang="en-US" altLang="zh-TW" sz="1800" dirty="0" smtClean="0">
              <a:latin typeface="微軟正黑體" panose="020B0604030504040204" pitchFamily="34" charset="-120"/>
            </a:endParaRPr>
          </a:p>
          <a:p>
            <a:pPr marL="571500" indent="-571500">
              <a:buFontTx/>
              <a:buChar char="-"/>
            </a:pPr>
            <a:r>
              <a:rPr lang="zh-TW" altLang="en-US" sz="1800" dirty="0" smtClean="0">
                <a:latin typeface="微軟正黑體" panose="020B0604030504040204" pitchFamily="34" charset="-120"/>
              </a:rPr>
              <a:t>客戶</a:t>
            </a:r>
            <a:r>
              <a:rPr lang="en-US" altLang="zh-TW" sz="1800" dirty="0" smtClean="0">
                <a:latin typeface="微軟正黑體" panose="020B0604030504040204" pitchFamily="34" charset="-120"/>
              </a:rPr>
              <a:t>PO</a:t>
            </a:r>
            <a:r>
              <a:rPr lang="zh-TW" altLang="en-US" sz="1800" dirty="0" smtClean="0">
                <a:latin typeface="微軟正黑體" panose="020B0604030504040204" pitchFamily="34" charset="-120"/>
              </a:rPr>
              <a:t>補入</a:t>
            </a:r>
            <a:endParaRPr lang="en-US" altLang="zh-TW" sz="1800" dirty="0">
              <a:latin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88224" y="5445224"/>
            <a:ext cx="244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微軟正黑體"/>
              </a:rPr>
              <a:t>遠資 </a:t>
            </a:r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– </a:t>
            </a:r>
            <a:r>
              <a:rPr lang="zh-TW" altLang="en-US" dirty="0" smtClean="0">
                <a:solidFill>
                  <a:prstClr val="black"/>
                </a:solidFill>
                <a:latin typeface="微軟正黑體"/>
              </a:rPr>
              <a:t>陳芳瑜 </a:t>
            </a:r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Sharon</a:t>
            </a:r>
            <a:br>
              <a:rPr lang="en-US" altLang="zh-TW" dirty="0" smtClean="0">
                <a:solidFill>
                  <a:prstClr val="black"/>
                </a:solidFill>
                <a:latin typeface="微軟正黑體"/>
              </a:rPr>
            </a:br>
            <a:r>
              <a:rPr lang="en-US" altLang="zh-TW" sz="1000" dirty="0" smtClean="0">
                <a:solidFill>
                  <a:srgbClr val="FF00FF"/>
                </a:solidFill>
                <a:latin typeface="微軟正黑體"/>
              </a:rPr>
              <a:t/>
            </a:r>
            <a:br>
              <a:rPr lang="en-US" altLang="zh-TW" sz="1000" dirty="0" smtClean="0">
                <a:solidFill>
                  <a:srgbClr val="FF00FF"/>
                </a:solidFill>
                <a:latin typeface="微軟正黑體"/>
              </a:rPr>
            </a:br>
            <a:r>
              <a:rPr lang="en-US" altLang="zh-TW" dirty="0" smtClean="0">
                <a:solidFill>
                  <a:prstClr val="black"/>
                </a:solidFill>
                <a:latin typeface="微軟正黑體"/>
              </a:rPr>
              <a:t>                 2015-11-05</a:t>
            </a:r>
            <a:endParaRPr lang="zh-TW" altLang="en-US" dirty="0">
              <a:solidFill>
                <a:prstClr val="black"/>
              </a:solidFill>
              <a:latin typeface="微軟正黑體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6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取號完成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進入</a:t>
            </a:r>
            <a:r>
              <a:rPr lang="zh-TW" altLang="zh-CN" dirty="0" smtClean="0"/>
              <a:t>訂單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5"/>
            <a:ext cx="8769621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圖說文字 3"/>
          <p:cNvSpPr/>
          <p:nvPr/>
        </p:nvSpPr>
        <p:spPr>
          <a:xfrm>
            <a:off x="2339752" y="4293097"/>
            <a:ext cx="3240360" cy="720080"/>
          </a:xfrm>
          <a:prstGeom prst="wedgeRectCallout">
            <a:avLst>
              <a:gd name="adj1" fmla="val 87317"/>
              <a:gd name="adj2" fmla="val 1727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CN" b="1" dirty="0"/>
              <a:t>鎖定該筆訂單，目前僅有</a:t>
            </a:r>
            <a:r>
              <a:rPr lang="en-US" altLang="zh-CN" b="1" dirty="0"/>
              <a:t>key</a:t>
            </a:r>
            <a:r>
              <a:rPr lang="zh-TW" altLang="zh-CN" b="1" dirty="0"/>
              <a:t>單人員有查看及編輯權限</a:t>
            </a:r>
            <a:endParaRPr lang="zh-TW" altLang="en-US" b="1" dirty="0"/>
          </a:p>
        </p:txBody>
      </p:sp>
      <p:sp>
        <p:nvSpPr>
          <p:cNvPr id="6" name="矩形圖說文字 5"/>
          <p:cNvSpPr/>
          <p:nvPr/>
        </p:nvSpPr>
        <p:spPr>
          <a:xfrm>
            <a:off x="6084168" y="3047576"/>
            <a:ext cx="2736304" cy="706270"/>
          </a:xfrm>
          <a:prstGeom prst="wedgeRectCallout">
            <a:avLst>
              <a:gd name="adj1" fmla="val 32827"/>
              <a:gd name="adj2" fmla="val 3520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CN" b="1" dirty="0"/>
              <a:t>不鎖定該筆訂單，任何人皆有查看及編輯權限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3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新增基本信息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00192" y="692696"/>
            <a:ext cx="284380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基本信息</a:t>
            </a:r>
            <a:endParaRPr lang="en-US" altLang="zh-CN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500" b="1" dirty="0" smtClean="0">
                <a:solidFill>
                  <a:srgbClr val="01377F"/>
                </a:solidFill>
              </a:rPr>
              <a:t>FEPO</a:t>
            </a:r>
            <a:r>
              <a:rPr lang="zh-TW" altLang="zh-CN" sz="1500" b="1" dirty="0">
                <a:solidFill>
                  <a:srgbClr val="01377F"/>
                </a:solidFill>
              </a:rPr>
              <a:t>：系統自動帶出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zh-CN" altLang="zh-CN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接</a:t>
            </a:r>
            <a:r>
              <a:rPr lang="zh-TW" altLang="zh-CN" sz="1500" b="1" dirty="0">
                <a:solidFill>
                  <a:srgbClr val="01377F"/>
                </a:solidFill>
              </a:rPr>
              <a:t>單日期：接訂單的日期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母</a:t>
            </a:r>
            <a:r>
              <a:rPr lang="zh-TW" altLang="zh-CN" sz="1500" b="1" dirty="0">
                <a:solidFill>
                  <a:srgbClr val="01377F"/>
                </a:solidFill>
              </a:rPr>
              <a:t>單單號：</a:t>
            </a:r>
            <a:r>
              <a:rPr lang="zh-TW" altLang="zh-CN" sz="1500" b="1" dirty="0">
                <a:solidFill>
                  <a:srgbClr val="FF0000"/>
                </a:solidFill>
              </a:rPr>
              <a:t>建立子單時需選擇母單單號 </a:t>
            </a:r>
            <a:r>
              <a:rPr lang="en-US" altLang="zh-CN" sz="1500" b="1" dirty="0">
                <a:solidFill>
                  <a:srgbClr val="FF0000"/>
                </a:solidFill>
              </a:rPr>
              <a:t>(For</a:t>
            </a:r>
            <a:r>
              <a:rPr lang="zh-TW" altLang="zh-CN" sz="1500" b="1" dirty="0">
                <a:solidFill>
                  <a:srgbClr val="FF0000"/>
                </a:solidFill>
              </a:rPr>
              <a:t>計劃性生產</a:t>
            </a:r>
            <a:r>
              <a:rPr lang="en-US" altLang="zh-CN" sz="1500" b="1" dirty="0">
                <a:solidFill>
                  <a:srgbClr val="FF0000"/>
                </a:solidFill>
              </a:rPr>
              <a:t>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類型</a:t>
            </a:r>
            <a:r>
              <a:rPr lang="zh-TW" altLang="zh-CN" sz="1500" b="1" dirty="0">
                <a:solidFill>
                  <a:srgbClr val="01377F"/>
                </a:solidFill>
              </a:rPr>
              <a:t>說明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依取號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自動帶出。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訂單</a:t>
            </a:r>
            <a:r>
              <a:rPr lang="zh-TW" altLang="zh-CN" sz="1500" b="1" dirty="0">
                <a:solidFill>
                  <a:srgbClr val="01377F"/>
                </a:solidFill>
              </a:rPr>
              <a:t>類型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依取號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自動</a:t>
            </a:r>
            <a:r>
              <a:rPr lang="zh-TW" altLang="zh-CN" sz="1500" b="1" dirty="0">
                <a:solidFill>
                  <a:srgbClr val="01377F"/>
                </a:solidFill>
              </a:rPr>
              <a:t>帶出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接</a:t>
            </a:r>
            <a:r>
              <a:rPr lang="zh-TW" altLang="zh-CN" sz="1500" b="1" dirty="0">
                <a:solidFill>
                  <a:srgbClr val="01377F"/>
                </a:solidFill>
              </a:rPr>
              <a:t>單地：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接單</a:t>
            </a:r>
            <a:r>
              <a:rPr lang="zh-TW" altLang="zh-CN" sz="1500" b="1" dirty="0">
                <a:solidFill>
                  <a:srgbClr val="01377F"/>
                </a:solidFill>
              </a:rPr>
              <a:t>的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所在地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越南訂單選擇越南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生產</a:t>
            </a:r>
            <a:r>
              <a:rPr lang="zh-TW" altLang="zh-CN" sz="1500" b="1" dirty="0">
                <a:solidFill>
                  <a:srgbClr val="01377F"/>
                </a:solidFill>
              </a:rPr>
              <a:t>地：生產工廠的所在地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收</a:t>
            </a:r>
            <a:r>
              <a:rPr lang="zh-TW" altLang="zh-CN" sz="1500" b="1" dirty="0">
                <a:solidFill>
                  <a:srgbClr val="01377F"/>
                </a:solidFill>
              </a:rPr>
              <a:t>匯地：收取款項的所在地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目的</a:t>
            </a:r>
            <a:r>
              <a:rPr lang="zh-TW" altLang="zh-CN" sz="1500" b="1" dirty="0">
                <a:solidFill>
                  <a:srgbClr val="01377F"/>
                </a:solidFill>
              </a:rPr>
              <a:t>國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依取號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自動</a:t>
            </a:r>
            <a:r>
              <a:rPr lang="zh-TW" altLang="zh-CN" sz="1500" b="1" dirty="0">
                <a:solidFill>
                  <a:srgbClr val="01377F"/>
                </a:solidFill>
              </a:rPr>
              <a:t>帶出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生產方式</a:t>
            </a:r>
            <a:r>
              <a:rPr lang="zh-TW" altLang="zh-CN" sz="1500" b="1" dirty="0">
                <a:solidFill>
                  <a:srgbClr val="01377F"/>
                </a:solidFill>
              </a:rPr>
              <a:t>：選擇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生產方式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越南僅可選擇外銷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進料加工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8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新增基本信息</a:t>
            </a:r>
          </a:p>
        </p:txBody>
      </p:sp>
      <p:sp>
        <p:nvSpPr>
          <p:cNvPr id="6" name="矩形 5"/>
          <p:cNvSpPr/>
          <p:nvPr/>
        </p:nvSpPr>
        <p:spPr>
          <a:xfrm>
            <a:off x="6300192" y="692696"/>
            <a:ext cx="284380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zh-TW" altLang="zh-CN" sz="1500" b="1" dirty="0">
                <a:solidFill>
                  <a:srgbClr val="01377F"/>
                </a:solidFill>
              </a:rPr>
              <a:t>發票稅率：選擇發票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稅率 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(</a:t>
            </a:r>
            <a:r>
              <a:rPr lang="zh-TW" altLang="en-US" sz="1500" b="1" dirty="0">
                <a:solidFill>
                  <a:srgbClr val="01377F"/>
                </a:solidFill>
              </a:rPr>
              <a:t>越南進料加工選擇銷項</a:t>
            </a:r>
            <a:r>
              <a:rPr lang="en-US" altLang="zh-TW" sz="1500" b="1" dirty="0">
                <a:solidFill>
                  <a:srgbClr val="01377F"/>
                </a:solidFill>
              </a:rPr>
              <a:t>0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%)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業務</a:t>
            </a:r>
            <a:r>
              <a:rPr lang="zh-TW" altLang="zh-CN" sz="1500" b="1" dirty="0">
                <a:solidFill>
                  <a:srgbClr val="01377F"/>
                </a:solidFill>
              </a:rPr>
              <a:t>組別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依取號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自動</a:t>
            </a:r>
            <a:r>
              <a:rPr lang="zh-TW" altLang="zh-CN" sz="1500" b="1" dirty="0">
                <a:solidFill>
                  <a:srgbClr val="01377F"/>
                </a:solidFill>
              </a:rPr>
              <a:t>帶出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不發送生產：當訂單為計劃性子單時，需勾選不發送生產。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zh-TW" altLang="zh-CN" sz="1500" b="1" dirty="0">
                <a:solidFill>
                  <a:srgbClr val="01377F"/>
                </a:solidFill>
              </a:rPr>
              <a:t>經辦業務：選擇經辦業務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zh-TW" altLang="zh-CN" sz="1500" b="1" dirty="0">
                <a:solidFill>
                  <a:srgbClr val="01377F"/>
                </a:solidFill>
              </a:rPr>
              <a:t>維護人員：系統自動帶出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zh-TW" altLang="zh-CN" sz="1500" b="1" dirty="0">
                <a:solidFill>
                  <a:srgbClr val="01377F"/>
                </a:solidFill>
              </a:rPr>
              <a:t>最終客戶編碼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依最終客戶基礎資料所維護帶出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zh-TW" altLang="zh-CN" sz="1500" b="1" dirty="0">
                <a:solidFill>
                  <a:srgbClr val="01377F"/>
                </a:solidFill>
              </a:rPr>
              <a:t>發票客戶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編碼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zh-TW" altLang="zh-CN" sz="1500" b="1" dirty="0">
                <a:solidFill>
                  <a:srgbClr val="01377F"/>
                </a:solidFill>
              </a:rPr>
              <a:t>選擇發票客戶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編碼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付款</a:t>
            </a:r>
            <a:r>
              <a:rPr lang="zh-TW" altLang="zh-CN" sz="1500" b="1" dirty="0">
                <a:solidFill>
                  <a:srgbClr val="01377F"/>
                </a:solidFill>
              </a:rPr>
              <a:t>客戶編碼：選擇發票客戶編碼後，付款客戶編碼系統自動帶出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0"/>
            </a:pPr>
            <a:endParaRPr lang="zh-CN" altLang="en-US" sz="1500" b="1" dirty="0">
              <a:solidFill>
                <a:srgbClr val="01377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942553"/>
            <a:ext cx="6264696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6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新增基本</a:t>
            </a:r>
            <a:r>
              <a:rPr lang="zh-TW" altLang="en-US" dirty="0" smtClean="0"/>
              <a:t>信息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複製訂單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00192" y="692696"/>
            <a:ext cx="284380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7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複製</a:t>
            </a:r>
            <a:r>
              <a:rPr lang="zh-TW" altLang="zh-CN" sz="1500" b="1" dirty="0">
                <a:solidFill>
                  <a:srgbClr val="01377F"/>
                </a:solidFill>
              </a:rPr>
              <a:t>訂單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/>
            </a:r>
            <a:br>
              <a:rPr lang="en-US" altLang="zh-TW" sz="1500" b="1" dirty="0" smtClean="0">
                <a:solidFill>
                  <a:srgbClr val="01377F"/>
                </a:solidFill>
              </a:rPr>
            </a:br>
            <a:r>
              <a:rPr lang="en-US" altLang="zh-TW" sz="1500" b="1" dirty="0" smtClean="0">
                <a:solidFill>
                  <a:srgbClr val="01377F"/>
                </a:solidFill>
              </a:rPr>
              <a:t>17-1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母</a:t>
            </a:r>
            <a:r>
              <a:rPr lang="zh-TW" altLang="en-US" sz="1500" b="1" dirty="0">
                <a:solidFill>
                  <a:srgbClr val="01377F"/>
                </a:solidFill>
              </a:rPr>
              <a:t>單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複製核可樣或</a:t>
            </a:r>
            <a:r>
              <a:rPr lang="zh-TW" altLang="en-US" sz="1500" b="1" dirty="0">
                <a:solidFill>
                  <a:srgbClr val="01377F"/>
                </a:solidFill>
              </a:rPr>
              <a:t>銷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樣，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/>
            </a:r>
            <a:br>
              <a:rPr lang="en-US" altLang="zh-TW" sz="1500" b="1" dirty="0" smtClean="0">
                <a:solidFill>
                  <a:srgbClr val="01377F"/>
                </a:solidFill>
              </a:rPr>
            </a:br>
            <a:r>
              <a:rPr lang="en-US" altLang="zh-TW" sz="1500" b="1" dirty="0" smtClean="0">
                <a:solidFill>
                  <a:srgbClr val="01377F"/>
                </a:solidFill>
              </a:rPr>
              <a:t>17-2 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子</a:t>
            </a:r>
            <a:r>
              <a:rPr lang="zh-TW" altLang="en-US" sz="1500" b="1" dirty="0">
                <a:solidFill>
                  <a:srgbClr val="FF0000"/>
                </a:solidFill>
              </a:rPr>
              <a:t>單複製母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單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，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/>
            </a:r>
            <a:br>
              <a:rPr lang="en-US" altLang="zh-TW" sz="1500" b="1" dirty="0" smtClean="0">
                <a:solidFill>
                  <a:srgbClr val="01377F"/>
                </a:solidFill>
              </a:rPr>
            </a:br>
            <a:r>
              <a:rPr lang="zh-TW" altLang="en-US" sz="1500" b="1" dirty="0" smtClean="0">
                <a:solidFill>
                  <a:srgbClr val="01377F"/>
                </a:solidFill>
              </a:rPr>
              <a:t>點選      查詢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訂單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選擇</a:t>
            </a:r>
            <a:r>
              <a:rPr lang="zh-TW" altLang="zh-CN" sz="1500" b="1" dirty="0">
                <a:solidFill>
                  <a:srgbClr val="01377F"/>
                </a:solidFill>
              </a:rPr>
              <a:t>欲複製的欄位資料</a:t>
            </a:r>
            <a:r>
              <a:rPr lang="en-US" altLang="zh-CN" sz="1500" b="1" dirty="0">
                <a:solidFill>
                  <a:srgbClr val="01377F"/>
                </a:solidFill>
              </a:rPr>
              <a:t>(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基本信息、</a:t>
            </a:r>
            <a:r>
              <a:rPr lang="zh-TW" altLang="zh-CN" sz="1500" b="1" dirty="0">
                <a:solidFill>
                  <a:srgbClr val="01377F"/>
                </a:solidFill>
              </a:rPr>
              <a:t>款式信息、銷售條款、數量明細、客戶</a:t>
            </a:r>
            <a:r>
              <a:rPr lang="en-US" altLang="zh-CN" sz="1500" b="1" dirty="0">
                <a:solidFill>
                  <a:srgbClr val="01377F"/>
                </a:solidFill>
              </a:rPr>
              <a:t>PO</a:t>
            </a:r>
            <a:r>
              <a:rPr lang="zh-TW" altLang="zh-CN" sz="1500" b="1" dirty="0">
                <a:solidFill>
                  <a:srgbClr val="01377F"/>
                </a:solidFill>
              </a:rPr>
              <a:t>明細</a:t>
            </a:r>
            <a:r>
              <a:rPr lang="en-US" altLang="zh-CN" sz="1500" b="1" dirty="0">
                <a:solidFill>
                  <a:srgbClr val="01377F"/>
                </a:solidFill>
              </a:rPr>
              <a:t>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，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雙擊該筆訂單即可複製。</a:t>
            </a:r>
            <a:endParaRPr lang="en-US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en-US" altLang="zh-CN" sz="1500" b="1" dirty="0" smtClean="0">
              <a:solidFill>
                <a:srgbClr val="FF0000"/>
              </a:solidFill>
            </a:endParaRPr>
          </a:p>
          <a:p>
            <a:r>
              <a:rPr lang="en-US" altLang="zh-CN" sz="1500" b="1" dirty="0" smtClean="0">
                <a:solidFill>
                  <a:srgbClr val="FF0000"/>
                </a:solidFill>
              </a:rPr>
              <a:t>**COMB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會帶入，但</a:t>
            </a:r>
            <a:r>
              <a:rPr lang="zh-TW" altLang="zh-CN" sz="1500" b="1" dirty="0" smtClean="0">
                <a:solidFill>
                  <a:srgbClr val="FF0000"/>
                </a:solidFill>
              </a:rPr>
              <a:t>客戶</a:t>
            </a:r>
            <a:r>
              <a:rPr lang="en-US" altLang="zh-CN" sz="1500" b="1" dirty="0">
                <a:solidFill>
                  <a:srgbClr val="FF0000"/>
                </a:solidFill>
              </a:rPr>
              <a:t>PO</a:t>
            </a:r>
            <a:r>
              <a:rPr lang="zh-TW" altLang="zh-CN" sz="1500" b="1" dirty="0" smtClean="0">
                <a:solidFill>
                  <a:srgbClr val="FF0000"/>
                </a:solidFill>
              </a:rPr>
              <a:t>的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COMB</a:t>
            </a:r>
            <a:r>
              <a:rPr lang="zh-TW" altLang="zh-CN" sz="1500" b="1" dirty="0" smtClean="0">
                <a:solidFill>
                  <a:srgbClr val="FF0000"/>
                </a:solidFill>
              </a:rPr>
              <a:t>數量及單價</a:t>
            </a:r>
            <a:r>
              <a:rPr lang="zh-TW" altLang="zh-CN" sz="1500" b="1" dirty="0">
                <a:solidFill>
                  <a:srgbClr val="FF0000"/>
                </a:solidFill>
              </a:rPr>
              <a:t>不會一併</a:t>
            </a:r>
            <a:r>
              <a:rPr lang="zh-TW" altLang="zh-CN" sz="1500" b="1" dirty="0" smtClean="0">
                <a:solidFill>
                  <a:srgbClr val="FF0000"/>
                </a:solidFill>
              </a:rPr>
              <a:t>複製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62" y="1628800"/>
            <a:ext cx="209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23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新增基本信息</a:t>
            </a:r>
          </a:p>
        </p:txBody>
      </p:sp>
      <p:sp>
        <p:nvSpPr>
          <p:cNvPr id="6" name="矩形 5"/>
          <p:cNvSpPr/>
          <p:nvPr/>
        </p:nvSpPr>
        <p:spPr>
          <a:xfrm>
            <a:off x="6300192" y="692696"/>
            <a:ext cx="284380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8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原始訂單號、原始客戶款號：若有複製訂單，會帶出所複製訂單的訂單號及客戶款號。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來源</a:t>
            </a:r>
            <a:r>
              <a:rPr lang="zh-TW" altLang="zh-CN" sz="1500" b="1" dirty="0">
                <a:solidFill>
                  <a:srgbClr val="01377F"/>
                </a:solidFill>
              </a:rPr>
              <a:t>訂單號：拆分</a:t>
            </a:r>
            <a:r>
              <a:rPr lang="en-US" altLang="zh-CN" sz="1500" b="1" dirty="0">
                <a:solidFill>
                  <a:srgbClr val="01377F"/>
                </a:solidFill>
              </a:rPr>
              <a:t>Divert</a:t>
            </a:r>
            <a:r>
              <a:rPr lang="zh-TW" altLang="zh-CN" sz="1500" b="1" dirty="0">
                <a:solidFill>
                  <a:srgbClr val="01377F"/>
                </a:solidFill>
              </a:rPr>
              <a:t>單需選擇來源訂單號</a:t>
            </a:r>
            <a:r>
              <a:rPr lang="en-US" altLang="zh-CN" sz="1500" b="1" dirty="0">
                <a:solidFill>
                  <a:srgbClr val="01377F"/>
                </a:solidFill>
              </a:rPr>
              <a:t> (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For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大貨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zh-TW" altLang="zh-CN" sz="1500" b="1" dirty="0">
                <a:solidFill>
                  <a:srgbClr val="01377F"/>
                </a:solidFill>
              </a:rPr>
              <a:t>選擇圖片、上傳圖片：</a:t>
            </a:r>
            <a:r>
              <a:rPr lang="zh-TW" altLang="zh-CN" sz="1500" b="1" dirty="0">
                <a:solidFill>
                  <a:srgbClr val="FF0000"/>
                </a:solidFill>
              </a:rPr>
              <a:t>選擇款式圖片並上傳</a:t>
            </a:r>
            <a:r>
              <a:rPr lang="zh-TW" altLang="zh-CN" sz="1500" b="1" dirty="0" smtClean="0">
                <a:solidFill>
                  <a:srgbClr val="FF0000"/>
                </a:solidFill>
              </a:rPr>
              <a:t>。</a:t>
            </a:r>
            <a:endParaRPr lang="en-US" altLang="zh-TW" sz="15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zh-TW" altLang="zh-CN" sz="1500" b="1" dirty="0">
                <a:solidFill>
                  <a:srgbClr val="01377F"/>
                </a:solidFill>
              </a:rPr>
              <a:t>下</a:t>
            </a:r>
            <a:r>
              <a:rPr lang="en-US" altLang="zh-CN" sz="1500" b="1" dirty="0">
                <a:solidFill>
                  <a:srgbClr val="01377F"/>
                </a:solidFill>
              </a:rPr>
              <a:t>BUY</a:t>
            </a:r>
            <a:r>
              <a:rPr lang="zh-TW" altLang="zh-CN" sz="1500" b="1" dirty="0">
                <a:solidFill>
                  <a:srgbClr val="01377F"/>
                </a:solidFill>
              </a:rPr>
              <a:t>訊息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依客戶下</a:t>
            </a:r>
            <a:r>
              <a:rPr lang="en-US" altLang="zh-TW" sz="1500" b="1" dirty="0">
                <a:solidFill>
                  <a:srgbClr val="01377F"/>
                </a:solidFill>
              </a:rPr>
              <a:t>BUY</a:t>
            </a:r>
            <a:r>
              <a:rPr lang="zh-TW" altLang="en-US" sz="1500" b="1" dirty="0">
                <a:solidFill>
                  <a:srgbClr val="01377F"/>
                </a:solidFill>
              </a:rPr>
              <a:t>原則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輸入</a:t>
            </a:r>
            <a:r>
              <a:rPr lang="zh-TW" altLang="zh-CN" sz="1500" b="1" dirty="0">
                <a:solidFill>
                  <a:srgbClr val="01377F"/>
                </a:solidFill>
              </a:rPr>
              <a:t>下</a:t>
            </a:r>
            <a:r>
              <a:rPr lang="en-US" altLang="zh-CN" sz="1500" b="1" dirty="0">
                <a:solidFill>
                  <a:srgbClr val="01377F"/>
                </a:solidFill>
              </a:rPr>
              <a:t>BUY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訊息。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en-US" altLang="zh-CN" sz="1500" b="1" dirty="0">
                <a:solidFill>
                  <a:srgbClr val="01377F"/>
                </a:solidFill>
              </a:rPr>
              <a:t>Silo#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：依客戶需求自行輸入。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成衣品牌：選擇成衣品牌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(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如需新增，請提供成衣品牌名稱給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IT)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18"/>
            </a:pPr>
            <a:r>
              <a:rPr lang="zh-TW" altLang="zh-CN" sz="1500" b="1" dirty="0">
                <a:solidFill>
                  <a:srgbClr val="01377F"/>
                </a:solidFill>
              </a:rPr>
              <a:t>最早交期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填入訂單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最早</a:t>
            </a:r>
            <a:r>
              <a:rPr lang="zh-TW" altLang="zh-CN" sz="1500" b="1" dirty="0">
                <a:solidFill>
                  <a:srgbClr val="01377F"/>
                </a:solidFill>
              </a:rPr>
              <a:t>交期。</a:t>
            </a:r>
            <a:endParaRPr lang="zh-CN" altLang="en-US" sz="1500" b="1" dirty="0">
              <a:solidFill>
                <a:srgbClr val="01377F"/>
              </a:solidFill>
            </a:endParaRP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6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新增款式信息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款式信息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反灰欄位皆依取號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自動</a:t>
            </a:r>
            <a:r>
              <a:rPr lang="zh-TW" altLang="zh-CN" sz="1500" b="1" dirty="0">
                <a:solidFill>
                  <a:srgbClr val="01377F"/>
                </a:solidFill>
              </a:rPr>
              <a:t>帶出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zh-TW" altLang="zh-CN" sz="1500" b="1" dirty="0">
                <a:solidFill>
                  <a:srgbClr val="01377F"/>
                </a:solidFill>
              </a:rPr>
              <a:t>製作方式：選擇製作方式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altLang="zh-CN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endParaRPr lang="en-US" altLang="zh-CN" sz="1500" b="1" dirty="0">
              <a:solidFill>
                <a:srgbClr val="01377F"/>
              </a:solidFill>
            </a:endParaRPr>
          </a:p>
          <a:p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款式</a:t>
            </a:r>
            <a:r>
              <a:rPr lang="zh-TW" altLang="zh-CN" sz="1500" b="1" dirty="0">
                <a:solidFill>
                  <a:srgbClr val="01377F"/>
                </a:solidFill>
              </a:rPr>
              <a:t>類別：選擇款式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類別</a:t>
            </a:r>
            <a:r>
              <a:rPr lang="zh-TW" altLang="en-US" sz="1500" b="1" dirty="0">
                <a:solidFill>
                  <a:srgbClr val="01377F"/>
                </a:solidFill>
              </a:rPr>
              <a:t>，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若為套裝一定需在此做選擇，類別請參照參考資料</a:t>
            </a:r>
            <a:r>
              <a:rPr lang="en-US" altLang="zh-TW" sz="15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。</a:t>
            </a:r>
            <a:endParaRPr lang="en-US" altLang="zh-TW" sz="15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策略類型：若取號選擇針織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/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梭織為策略產品，需挑選策略類型的選項。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zh-CN" altLang="zh-CN" sz="1500" b="1" dirty="0">
              <a:solidFill>
                <a:srgbClr val="01377F"/>
              </a:solidFill>
            </a:endParaRPr>
          </a:p>
        </p:txBody>
      </p:sp>
      <p:pic>
        <p:nvPicPr>
          <p:cNvPr id="5122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94" y="1676400"/>
            <a:ext cx="2362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8286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新增款式信息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款式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大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類：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系統自動帶出所選款式類別設定的款式大類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成衣</a:t>
            </a:r>
            <a:r>
              <a:rPr lang="zh-TW" altLang="zh-CN" sz="1500" b="1" dirty="0">
                <a:solidFill>
                  <a:srgbClr val="01377F"/>
                </a:solidFill>
              </a:rPr>
              <a:t>單位：選擇成衣單位</a:t>
            </a:r>
            <a:r>
              <a:rPr lang="en-US" altLang="zh-CN" sz="1500" b="1" dirty="0" smtClean="0">
                <a:solidFill>
                  <a:srgbClr val="FF0000"/>
                </a:solidFill>
              </a:rPr>
              <a:t>(“Each”</a:t>
            </a:r>
            <a:r>
              <a:rPr lang="zh-TW" altLang="zh-CN" sz="1500" b="1" dirty="0" smtClean="0">
                <a:solidFill>
                  <a:srgbClr val="FF0000"/>
                </a:solidFill>
              </a:rPr>
              <a:t>僅</a:t>
            </a:r>
            <a:r>
              <a:rPr lang="zh-TW" altLang="zh-CN" sz="1500" b="1" dirty="0">
                <a:solidFill>
                  <a:srgbClr val="FF0000"/>
                </a:solidFill>
              </a:rPr>
              <a:t>供</a:t>
            </a:r>
            <a:r>
              <a:rPr lang="en-US" altLang="zh-CN" sz="1500" b="1" dirty="0">
                <a:solidFill>
                  <a:srgbClr val="FF0000"/>
                </a:solidFill>
              </a:rPr>
              <a:t>NIKE</a:t>
            </a:r>
            <a:r>
              <a:rPr lang="zh-TW" altLang="zh-CN" sz="1500" b="1" dirty="0">
                <a:solidFill>
                  <a:srgbClr val="FF0000"/>
                </a:solidFill>
              </a:rPr>
              <a:t>使用</a:t>
            </a:r>
            <a:r>
              <a:rPr lang="en-US" altLang="zh-CN" sz="1500" b="1" dirty="0">
                <a:solidFill>
                  <a:srgbClr val="FF0000"/>
                </a:solidFill>
              </a:rPr>
              <a:t>)</a:t>
            </a:r>
            <a:r>
              <a:rPr lang="zh-TW" altLang="zh-CN" sz="1500" b="1" dirty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男</a:t>
            </a:r>
            <a:r>
              <a:rPr lang="zh-TW" altLang="zh-CN" sz="1500" b="1" dirty="0">
                <a:solidFill>
                  <a:srgbClr val="01377F"/>
                </a:solidFill>
              </a:rPr>
              <a:t>女裝類別：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選擇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類別如下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8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長短</a:t>
            </a:r>
            <a:r>
              <a:rPr lang="zh-TW" altLang="zh-CN" sz="1500" b="1" dirty="0">
                <a:solidFill>
                  <a:srgbClr val="01377F"/>
                </a:solidFill>
              </a:rPr>
              <a:t>類別：選擇長短類別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CN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CN" sz="1500" b="1" dirty="0" smtClean="0">
              <a:solidFill>
                <a:srgbClr val="01377F"/>
              </a:solidFill>
            </a:endParaRPr>
          </a:p>
          <a:p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8"/>
            </a:pPr>
            <a:endParaRPr lang="en-US" altLang="zh-TW" sz="1500" b="1" dirty="0" smtClean="0">
              <a:solidFill>
                <a:srgbClr val="01377F"/>
              </a:solidFill>
            </a:endParaRPr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13037"/>
            <a:ext cx="647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16" y="4752854"/>
            <a:ext cx="752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97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新增款式信息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有</a:t>
            </a:r>
            <a:r>
              <a:rPr lang="zh-TW" altLang="zh-CN" sz="1500" b="1" dirty="0">
                <a:solidFill>
                  <a:srgbClr val="01377F"/>
                </a:solidFill>
              </a:rPr>
              <a:t>無領：選擇有無領。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款式</a:t>
            </a:r>
            <a:r>
              <a:rPr lang="zh-TW" altLang="zh-CN" sz="1500" b="1" dirty="0">
                <a:solidFill>
                  <a:srgbClr val="01377F"/>
                </a:solidFill>
              </a:rPr>
              <a:t>名稱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為男女裝類別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+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長短類別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+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有無領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+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款式類別後，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點選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     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以</a:t>
            </a:r>
            <a:r>
              <a:rPr lang="zh-TW" altLang="zh-CN" sz="1500" b="1" dirty="0">
                <a:solidFill>
                  <a:srgbClr val="01377F"/>
                </a:solidFill>
              </a:rPr>
              <a:t>重新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整理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自動帶入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英文</a:t>
            </a:r>
            <a:r>
              <a:rPr lang="zh-TW" altLang="zh-CN" sz="1500" b="1" dirty="0">
                <a:solidFill>
                  <a:srgbClr val="01377F"/>
                </a:solidFill>
              </a:rPr>
              <a:t>名稱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依據客戶資料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輸入</a:t>
            </a:r>
            <a:r>
              <a:rPr lang="zh-TW" altLang="zh-CN" sz="1500" b="1" dirty="0">
                <a:solidFill>
                  <a:srgbClr val="01377F"/>
                </a:solidFill>
              </a:rPr>
              <a:t>英文名稱。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endParaRPr lang="en-US" altLang="zh-CN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en-US" altLang="zh-CN" sz="1500" b="1" dirty="0" smtClean="0">
                <a:solidFill>
                  <a:srgbClr val="01377F"/>
                </a:solidFill>
              </a:rPr>
              <a:t>Category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依據客戶需求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選擇。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折合</a:t>
            </a:r>
            <a:r>
              <a:rPr lang="zh-TW" altLang="zh-CN" sz="1500" b="1" dirty="0">
                <a:solidFill>
                  <a:srgbClr val="01377F"/>
                </a:solidFill>
              </a:rPr>
              <a:t>率來源、折合率：選擇折合率來源工廠後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，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蘇州由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系統</a:t>
            </a:r>
            <a:r>
              <a:rPr lang="zh-TW" altLang="zh-CN" sz="1500" b="1" dirty="0">
                <a:solidFill>
                  <a:srgbClr val="01377F"/>
                </a:solidFill>
              </a:rPr>
              <a:t>自動帶出折合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率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，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其他工廠為手動維護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en-US" altLang="zh-CN" sz="1500" b="1" dirty="0">
                <a:solidFill>
                  <a:srgbClr val="01377F"/>
                </a:solidFill>
              </a:rPr>
              <a:t>MSC</a:t>
            </a:r>
            <a:r>
              <a:rPr lang="zh-TW" altLang="zh-CN" sz="1500" b="1" dirty="0">
                <a:solidFill>
                  <a:srgbClr val="01377F"/>
                </a:solidFill>
              </a:rPr>
              <a:t>：輸入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MSC(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目前為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NIKE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使用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9"/>
            </a:pPr>
            <a:r>
              <a:rPr lang="zh-TW" altLang="zh-CN" sz="1500" b="1" dirty="0">
                <a:solidFill>
                  <a:srgbClr val="01377F"/>
                </a:solidFill>
              </a:rPr>
              <a:t>色碼依據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依客戶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選擇</a:t>
            </a:r>
            <a:r>
              <a:rPr lang="zh-TW" altLang="zh-CN" sz="1500" b="1" dirty="0">
                <a:solidFill>
                  <a:srgbClr val="01377F"/>
                </a:solidFill>
              </a:rPr>
              <a:t>色碼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依據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(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顏色組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)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21" y="1652798"/>
            <a:ext cx="180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3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參考資料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：款式類別對應的款式大類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855861"/>
              </p:ext>
            </p:extLst>
          </p:nvPr>
        </p:nvGraphicFramePr>
        <p:xfrm>
          <a:off x="1259632" y="764704"/>
          <a:ext cx="6552729" cy="599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546"/>
                <a:gridCol w="1310546"/>
                <a:gridCol w="3931637"/>
              </a:tblGrid>
              <a:tr h="20268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款式大類編碼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款式大類名稱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款式類別名稱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268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01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上衣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背心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上衣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褲子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</a:t>
                      </a:r>
                      <a:r>
                        <a:rPr lang="zh-TW" altLang="en-US" sz="1400" u="none" strike="noStrike">
                          <a:effectLst/>
                        </a:rPr>
                        <a:t>恤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套頭</a:t>
                      </a:r>
                      <a:r>
                        <a:rPr lang="en-US" altLang="zh-TW" sz="1400" u="none" strike="noStrike">
                          <a:effectLst/>
                        </a:rPr>
                        <a:t>/</a:t>
                      </a:r>
                      <a:r>
                        <a:rPr lang="zh-TW" altLang="en-US" sz="1400" u="none" strike="noStrike">
                          <a:effectLst/>
                        </a:rPr>
                        <a:t>半開襟上衣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Polo</a:t>
                      </a:r>
                      <a:r>
                        <a:rPr lang="zh-TW" altLang="en-US" sz="1400" u="none" strike="noStrike">
                          <a:effectLst/>
                        </a:rPr>
                        <a:t>衫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02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褲類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褲裙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洋裝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長褲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短褲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連身裝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裙子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03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睡衣類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平口褲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套裝睡衣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上衣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褲子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套裝睡衣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上衣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裙子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套裝睡衣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上衣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短褲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長褲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套裝睡衣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上衣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長褲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裙子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睡衣</a:t>
                      </a:r>
                      <a:r>
                        <a:rPr lang="en-US" altLang="zh-TW" sz="1400" u="none" strike="noStrike">
                          <a:effectLst/>
                        </a:rPr>
                        <a:t>/</a:t>
                      </a:r>
                      <a:r>
                        <a:rPr lang="zh-TW" altLang="en-US" sz="1400" u="none" strike="noStrike">
                          <a:effectLst/>
                        </a:rPr>
                        <a:t>褲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睡袍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套裝睡衣</a:t>
                      </a:r>
                      <a:r>
                        <a:rPr lang="en-US" altLang="zh-TW" sz="1400" u="none" strike="noStrike">
                          <a:effectLst/>
                        </a:rPr>
                        <a:t>(</a:t>
                      </a:r>
                      <a:r>
                        <a:rPr lang="zh-TW" altLang="en-US" sz="1400" u="none" strike="noStrike">
                          <a:effectLst/>
                        </a:rPr>
                        <a:t>睡袍</a:t>
                      </a:r>
                      <a:r>
                        <a:rPr lang="en-US" altLang="zh-TW" sz="1400" u="none" strike="noStrike">
                          <a:effectLst/>
                        </a:rPr>
                        <a:t>+</a:t>
                      </a:r>
                      <a:r>
                        <a:rPr lang="zh-TW" altLang="en-US" sz="1400" u="none" strike="noStrike">
                          <a:effectLst/>
                        </a:rPr>
                        <a:t>娃娃裝</a:t>
                      </a:r>
                      <a:r>
                        <a:rPr lang="en-US" altLang="zh-TW" sz="1400" u="none" strike="noStrike">
                          <a:effectLst/>
                        </a:rPr>
                        <a:t>)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>
                          <a:effectLst/>
                        </a:rPr>
                        <a:t>06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襯衫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襯衫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>
                          <a:effectLst/>
                        </a:rPr>
                        <a:t>07</a:t>
                      </a:r>
                      <a:endParaRPr lang="en-US" altLang="zh-TW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開襟外套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開襟外套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08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其它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衣著附件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套装</a:t>
                      </a:r>
                      <a:r>
                        <a:rPr lang="en-US" altLang="zh-CN" sz="1400" u="none" strike="noStrike">
                          <a:effectLst/>
                        </a:rPr>
                        <a:t>(</a:t>
                      </a:r>
                      <a:r>
                        <a:rPr lang="zh-CN" altLang="en-US" sz="1400" u="none" strike="noStrike">
                          <a:effectLst/>
                        </a:rPr>
                        <a:t>短袖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短裤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束口袋</a:t>
                      </a:r>
                      <a:r>
                        <a:rPr lang="en-US" altLang="zh-CN" sz="1400" u="none" strike="noStrike">
                          <a:effectLst/>
                        </a:rPr>
                        <a:t>)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>
                          <a:effectLst/>
                        </a:rPr>
                        <a:t>内衣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套装</a:t>
                      </a:r>
                      <a:r>
                        <a:rPr lang="en-US" altLang="zh-CN" sz="1400" u="none" strike="noStrike">
                          <a:effectLst/>
                        </a:rPr>
                        <a:t>(</a:t>
                      </a:r>
                      <a:r>
                        <a:rPr lang="zh-CN" altLang="en-US" sz="1400" u="none" strike="noStrike">
                          <a:effectLst/>
                        </a:rPr>
                        <a:t>短袖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短裤</a:t>
                      </a:r>
                      <a:r>
                        <a:rPr lang="en-US" altLang="zh-CN" sz="1400" u="none" strike="noStrike">
                          <a:effectLst/>
                        </a:rPr>
                        <a:t>+</a:t>
                      </a:r>
                      <a:r>
                        <a:rPr lang="zh-CN" altLang="en-US" sz="1400" u="none" strike="noStrike">
                          <a:effectLst/>
                        </a:rPr>
                        <a:t>束口袋</a:t>
                      </a:r>
                      <a:r>
                        <a:rPr lang="en-US" altLang="zh-CN" sz="1400" u="none" strike="noStrike">
                          <a:effectLst/>
                        </a:rPr>
                        <a:t>)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  <a:tr h="202689">
                <a:tc vMerge="1">
                  <a:txBody>
                    <a:bodyPr/>
                    <a:lstStyle/>
                    <a:p>
                      <a:pPr algn="l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其他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729" marR="8729" marT="8729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447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新增款式信息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建立尺寸</a:t>
            </a:r>
            <a:endParaRPr lang="zh-TW" altLang="en-US" dirty="0"/>
          </a:p>
        </p:txBody>
      </p:sp>
      <p:pic>
        <p:nvPicPr>
          <p:cNvPr id="8195" name="Picture 3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764704"/>
            <a:ext cx="6228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00192" y="692696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9"/>
            </a:pPr>
            <a:r>
              <a:rPr lang="zh-TW" altLang="zh-CN" sz="1500" b="1" dirty="0">
                <a:solidFill>
                  <a:srgbClr val="01377F"/>
                </a:solidFill>
              </a:rPr>
              <a:t>建立尺寸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點選建立尺寸鈕→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依據訂單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需求下拉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尺寸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組→再勾選所需尺寸，點選確認。</a:t>
            </a:r>
            <a:endParaRPr lang="en-US" altLang="zh-TW" sz="1500" b="1" dirty="0" smtClean="0">
              <a:solidFill>
                <a:srgbClr val="0137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0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訂單取號</a:t>
            </a:r>
            <a:endParaRPr lang="en-US" altLang="zh-TW" dirty="0" smtClean="0"/>
          </a:p>
          <a:p>
            <a:r>
              <a:rPr lang="zh-TW" altLang="en-US" dirty="0" smtClean="0"/>
              <a:t>訂單開立</a:t>
            </a:r>
            <a:endParaRPr lang="en-US" altLang="zh-TW" dirty="0" smtClean="0"/>
          </a:p>
          <a:p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維護訂單基本信息</a:t>
            </a:r>
            <a:endParaRPr lang="en-US" altLang="zh-TW" dirty="0" smtClean="0"/>
          </a:p>
          <a:p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維護訂單款式信息</a:t>
            </a:r>
            <a:r>
              <a:rPr lang="en-US" altLang="zh-TW" dirty="0" smtClean="0"/>
              <a:t>(</a:t>
            </a:r>
            <a:r>
              <a:rPr lang="zh-TW" altLang="en-US" dirty="0" smtClean="0"/>
              <a:t>尺寸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維護訂單銷售條款</a:t>
            </a:r>
            <a:endParaRPr lang="en-US" altLang="zh-TW" dirty="0" smtClean="0"/>
          </a:p>
          <a:p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</a:t>
            </a:r>
            <a:r>
              <a:rPr lang="en-US" altLang="zh-TW" dirty="0" smtClean="0"/>
              <a:t>COMB</a:t>
            </a:r>
            <a:r>
              <a:rPr lang="zh-TW" altLang="en-US" dirty="0" smtClean="0"/>
              <a:t>信息</a:t>
            </a:r>
            <a:r>
              <a:rPr lang="en-US" altLang="zh-TW" dirty="0" smtClean="0"/>
              <a:t>(</a:t>
            </a:r>
            <a:r>
              <a:rPr lang="zh-TW" altLang="en-US" dirty="0" smtClean="0"/>
              <a:t>顏色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</a:t>
            </a:r>
            <a:r>
              <a:rPr lang="en-US" altLang="zh-TW" dirty="0" smtClean="0"/>
              <a:t>PO</a:t>
            </a:r>
            <a:r>
              <a:rPr lang="zh-TW" altLang="en-US" dirty="0" smtClean="0"/>
              <a:t>信息</a:t>
            </a:r>
            <a:endParaRPr lang="en-US" altLang="zh-TW" dirty="0" smtClean="0"/>
          </a:p>
          <a:p>
            <a:r>
              <a:rPr lang="zh-TW" altLang="en-US" dirty="0" smtClean="0"/>
              <a:t>完成訂單開立</a:t>
            </a:r>
            <a:endParaRPr lang="en-US" altLang="zh-TW" dirty="0" smtClean="0"/>
          </a:p>
          <a:p>
            <a:r>
              <a:rPr lang="zh-TW" altLang="en-US" dirty="0" smtClean="0"/>
              <a:t>查詢訂單</a:t>
            </a:r>
            <a:endParaRPr lang="en-US" altLang="zh-TW" dirty="0" smtClean="0"/>
          </a:p>
          <a:p>
            <a:r>
              <a:rPr lang="zh-TW" altLang="en-US" dirty="0" smtClean="0"/>
              <a:t>導出</a:t>
            </a:r>
            <a:r>
              <a:rPr lang="en-US" altLang="zh-TW" dirty="0" smtClean="0"/>
              <a:t>Excel</a:t>
            </a:r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新增款式</a:t>
            </a:r>
            <a:r>
              <a:rPr lang="zh-TW" altLang="en-US" dirty="0" smtClean="0"/>
              <a:t>信息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套裝信息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28184" y="692696"/>
            <a:ext cx="28438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0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套裝信息：款式類別為套裝，點擊套裝信息進入頁面，顯示所選套裝組成部位件數、單位及折合率。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 startAt="20"/>
            </a:pPr>
            <a:endParaRPr lang="en-US" altLang="zh-TW" sz="1500" b="1" dirty="0" smtClean="0">
              <a:solidFill>
                <a:srgbClr val="01377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612068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新增銷售條款</a:t>
            </a:r>
            <a:r>
              <a:rPr lang="en-US" altLang="zh-TW" dirty="0" smtClean="0"/>
              <a:t>(</a:t>
            </a:r>
            <a:r>
              <a:rPr lang="zh-TW" altLang="en-US" dirty="0" smtClean="0"/>
              <a:t>成衣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00192" y="692696"/>
            <a:ext cx="2843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b="1" dirty="0" smtClean="0">
                <a:solidFill>
                  <a:srgbClr val="01377F"/>
                </a:solidFill>
              </a:rPr>
              <a:t>銷售條款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FF0000"/>
                </a:solidFill>
              </a:rPr>
              <a:t>付款條件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：依所選發票客戶，系統自動帶出對應付款條款。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FF0000"/>
                </a:solidFill>
              </a:rPr>
              <a:t>國貿條件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：依最終客戶基礎資料維護，系統自動帶出對應的國貿條件。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01377F"/>
                </a:solidFill>
              </a:rPr>
              <a:t>接單匯率：系統自動帶出。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01377F"/>
                </a:solidFill>
              </a:rPr>
              <a:t>公司匯率：系統自動帶出。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01377F"/>
                </a:solidFill>
              </a:rPr>
              <a:t>客戶匯率：依需求自行輸入。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01377F"/>
                </a:solidFill>
              </a:rPr>
              <a:t>接單幣別：選擇接單幣別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(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越南為美元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)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01377F"/>
                </a:solidFill>
              </a:rPr>
              <a:t>未稅單價：於</a:t>
            </a:r>
            <a:r>
              <a:rPr lang="en-US" altLang="zh-TW" sz="1400" b="1" dirty="0" smtClean="0">
                <a:solidFill>
                  <a:srgbClr val="01377F"/>
                </a:solidFill>
              </a:rPr>
              <a:t>comb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信息及客戶</a:t>
            </a:r>
            <a:r>
              <a:rPr lang="en-US" altLang="zh-TW" sz="1400" b="1" dirty="0" err="1" smtClean="0">
                <a:solidFill>
                  <a:srgbClr val="01377F"/>
                </a:solidFill>
              </a:rPr>
              <a:t>po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信息維護單價後，系統自動帶出。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01377F"/>
                </a:solidFill>
              </a:rPr>
              <a:t>含稅單價：</a:t>
            </a:r>
            <a:r>
              <a:rPr lang="zh-TW" altLang="en-US" sz="1400" b="1" dirty="0">
                <a:solidFill>
                  <a:srgbClr val="01377F"/>
                </a:solidFill>
              </a:rPr>
              <a:t>於</a:t>
            </a:r>
            <a:r>
              <a:rPr lang="en-US" altLang="zh-TW" sz="1400" b="1" dirty="0">
                <a:solidFill>
                  <a:srgbClr val="01377F"/>
                </a:solidFill>
              </a:rPr>
              <a:t>comb</a:t>
            </a:r>
            <a:r>
              <a:rPr lang="zh-TW" altLang="en-US" sz="1400" b="1" dirty="0">
                <a:solidFill>
                  <a:srgbClr val="01377F"/>
                </a:solidFill>
              </a:rPr>
              <a:t>信息及客戶</a:t>
            </a:r>
            <a:r>
              <a:rPr lang="en-US" altLang="zh-TW" sz="1400" b="1" dirty="0" err="1">
                <a:solidFill>
                  <a:srgbClr val="01377F"/>
                </a:solidFill>
              </a:rPr>
              <a:t>po</a:t>
            </a:r>
            <a:r>
              <a:rPr lang="zh-TW" altLang="en-US" sz="1400" b="1" dirty="0">
                <a:solidFill>
                  <a:srgbClr val="01377F"/>
                </a:solidFill>
              </a:rPr>
              <a:t>信息維護單價後，系統自動帶出</a:t>
            </a:r>
            <a:r>
              <a:rPr lang="zh-TW" altLang="en-US" sz="1400" b="1" dirty="0" smtClean="0">
                <a:solidFill>
                  <a:srgbClr val="01377F"/>
                </a:solidFill>
              </a:rPr>
              <a:t>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01377F"/>
                </a:solidFill>
              </a:rPr>
              <a:t>佣金客戶：依需求自行選擇。</a:t>
            </a: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14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400" b="1" dirty="0" smtClean="0">
                <a:solidFill>
                  <a:srgbClr val="01377F"/>
                </a:solidFill>
              </a:rPr>
              <a:t>佣金比例：依需求自行輸入。</a:t>
            </a:r>
            <a:endParaRPr lang="zh-CN" altLang="en-US" sz="1400" b="1" dirty="0">
              <a:solidFill>
                <a:srgbClr val="0137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6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</a:t>
            </a:r>
            <a:r>
              <a:rPr lang="en-US" altLang="zh-TW" dirty="0" smtClean="0"/>
              <a:t>COMB</a:t>
            </a:r>
            <a:r>
              <a:rPr lang="zh-TW" altLang="en-US" dirty="0" smtClean="0"/>
              <a:t>信息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17277" y="692696"/>
            <a:ext cx="19271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CN" sz="1500" b="1" dirty="0">
                <a:solidFill>
                  <a:srgbClr val="01377F"/>
                </a:solidFill>
              </a:rPr>
              <a:t>按右鍵以新增</a:t>
            </a:r>
            <a:r>
              <a:rPr lang="en-US" altLang="zh-CN" sz="1500" b="1" dirty="0">
                <a:solidFill>
                  <a:srgbClr val="01377F"/>
                </a:solidFill>
              </a:rPr>
              <a:t>COMB</a:t>
            </a:r>
            <a:endParaRPr lang="zh-CN" altLang="en-US" sz="1500" b="1" dirty="0">
              <a:solidFill>
                <a:srgbClr val="0137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7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</a:t>
            </a:r>
            <a:r>
              <a:rPr lang="en-US" altLang="zh-TW" dirty="0" smtClean="0"/>
              <a:t>COMB</a:t>
            </a:r>
            <a:r>
              <a:rPr lang="zh-TW" altLang="en-US" dirty="0"/>
              <a:t>信息</a:t>
            </a:r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基本信息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序號</a:t>
            </a:r>
            <a:r>
              <a:rPr lang="zh-TW" altLang="zh-CN" sz="1500" b="1" dirty="0">
                <a:solidFill>
                  <a:srgbClr val="01377F"/>
                </a:solidFill>
              </a:rPr>
              <a:t>：依據</a:t>
            </a:r>
            <a:r>
              <a:rPr lang="en-US" altLang="zh-CN" sz="1500" b="1" dirty="0">
                <a:solidFill>
                  <a:srgbClr val="01377F"/>
                </a:solidFill>
              </a:rPr>
              <a:t>COMB</a:t>
            </a:r>
            <a:r>
              <a:rPr lang="zh-TW" altLang="zh-CN" sz="1500" b="1" dirty="0">
                <a:solidFill>
                  <a:srgbClr val="01377F"/>
                </a:solidFill>
              </a:rPr>
              <a:t>筆數，系統自動帶出。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500" b="1" dirty="0">
                <a:solidFill>
                  <a:srgbClr val="01377F"/>
                </a:solidFill>
              </a:rPr>
              <a:t>COMB</a:t>
            </a:r>
            <a:r>
              <a:rPr lang="zh-TW" altLang="zh-CN" sz="1500" b="1" dirty="0">
                <a:solidFill>
                  <a:srgbClr val="01377F"/>
                </a:solidFill>
              </a:rPr>
              <a:t>：輸入</a:t>
            </a:r>
            <a:r>
              <a:rPr lang="en-US" altLang="zh-CN" sz="1500" b="1" dirty="0">
                <a:solidFill>
                  <a:srgbClr val="01377F"/>
                </a:solidFill>
              </a:rPr>
              <a:t>COMB</a:t>
            </a:r>
            <a:r>
              <a:rPr lang="zh-TW" altLang="zh-CN" sz="1500" b="1" dirty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主色編碼：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選擇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主色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成衣成份：輸入成衣成份。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配比總數、尺寸配比：於</a:t>
            </a:r>
            <a:r>
              <a:rPr lang="en-US" altLang="zh-CN" sz="1500" b="1" dirty="0">
                <a:solidFill>
                  <a:srgbClr val="01377F"/>
                </a:solidFill>
              </a:rPr>
              <a:t>PO</a:t>
            </a:r>
            <a:r>
              <a:rPr lang="zh-TW" altLang="zh-CN" sz="1500" b="1" dirty="0">
                <a:solidFill>
                  <a:srgbClr val="01377F"/>
                </a:solidFill>
              </a:rPr>
              <a:t>內再行建立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CN" sz="1500" b="1" dirty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保存並繼續：保存後自動產生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序號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2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，可繼續新增。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保存並關閉：保存後即關閉此頁面。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endParaRPr lang="en-US" altLang="zh-CN" sz="1500" b="1" dirty="0" smtClean="0">
              <a:solidFill>
                <a:srgbClr val="01377F"/>
              </a:solidFill>
            </a:endParaRPr>
          </a:p>
          <a:p>
            <a:endParaRPr lang="en-US" altLang="zh-CN" sz="1500" b="1" dirty="0">
              <a:solidFill>
                <a:srgbClr val="01377F"/>
              </a:solidFill>
            </a:endParaRPr>
          </a:p>
          <a:p>
            <a:endParaRPr lang="en-US" altLang="zh-CN" sz="1500" b="1" dirty="0" smtClean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詳細信息</a:t>
            </a:r>
            <a:endParaRPr lang="en-US" altLang="zh-CN" sz="1500" b="1" dirty="0" smtClean="0">
              <a:solidFill>
                <a:srgbClr val="01377F"/>
              </a:solidFill>
            </a:endParaRPr>
          </a:p>
          <a:p>
            <a:r>
              <a:rPr lang="en-US" altLang="zh-CN" sz="1500" b="1" dirty="0" smtClean="0">
                <a:solidFill>
                  <a:srgbClr val="FF0000"/>
                </a:solidFill>
              </a:rPr>
              <a:t>**COMB</a:t>
            </a:r>
            <a:r>
              <a:rPr lang="zh-TW" altLang="zh-CN" sz="1500" b="1" dirty="0">
                <a:solidFill>
                  <a:srgbClr val="FF0000"/>
                </a:solidFill>
              </a:rPr>
              <a:t>信息的數量及單價由客戶</a:t>
            </a:r>
            <a:r>
              <a:rPr lang="en-US" altLang="zh-CN" sz="1500" b="1" dirty="0">
                <a:solidFill>
                  <a:srgbClr val="FF0000"/>
                </a:solidFill>
              </a:rPr>
              <a:t>PO</a:t>
            </a:r>
            <a:r>
              <a:rPr lang="zh-TW" altLang="zh-CN" sz="1500" b="1" dirty="0">
                <a:solidFill>
                  <a:srgbClr val="FF0000"/>
                </a:solidFill>
              </a:rPr>
              <a:t>信息維護而</a:t>
            </a:r>
            <a:r>
              <a:rPr lang="zh-TW" altLang="zh-CN" sz="1500" b="1" dirty="0" smtClean="0">
                <a:solidFill>
                  <a:srgbClr val="FF0000"/>
                </a:solidFill>
              </a:rPr>
              <a:t>來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，此處可先不維護數量及單價</a:t>
            </a:r>
            <a:endParaRPr lang="zh-CN" altLang="en-US" sz="15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" y="1052736"/>
            <a:ext cx="6274684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8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</a:t>
            </a:r>
            <a:r>
              <a:rPr lang="en-US" altLang="zh-TW" dirty="0" smtClean="0"/>
              <a:t>PO</a:t>
            </a:r>
            <a:r>
              <a:rPr lang="zh-TW" altLang="en-US" dirty="0" smtClean="0"/>
              <a:t>信息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00192" y="692696"/>
            <a:ext cx="16161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CN" sz="1500" b="1" dirty="0">
                <a:solidFill>
                  <a:srgbClr val="01377F"/>
                </a:solidFill>
              </a:rPr>
              <a:t>按右鍵以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新增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PO</a:t>
            </a:r>
            <a:endParaRPr lang="zh-CN" altLang="en-US" sz="1500" b="1" dirty="0">
              <a:solidFill>
                <a:srgbClr val="0137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9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</a:t>
            </a:r>
            <a:r>
              <a:rPr lang="en-US" altLang="zh-TW" dirty="0"/>
              <a:t>PO</a:t>
            </a:r>
            <a:r>
              <a:rPr lang="zh-TW" altLang="en-US" dirty="0"/>
              <a:t>信息</a:t>
            </a:r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基本信息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 smtClean="0">
                <a:solidFill>
                  <a:srgbClr val="01377F"/>
                </a:solidFill>
              </a:rPr>
              <a:t>序號</a:t>
            </a:r>
            <a:r>
              <a:rPr lang="zh-TW" altLang="zh-CN" sz="1500" b="1" dirty="0">
                <a:solidFill>
                  <a:srgbClr val="01377F"/>
                </a:solidFill>
              </a:rPr>
              <a:t>：依據</a:t>
            </a:r>
            <a:r>
              <a:rPr lang="en-US" altLang="zh-CN" sz="1500" b="1" dirty="0">
                <a:solidFill>
                  <a:srgbClr val="01377F"/>
                </a:solidFill>
              </a:rPr>
              <a:t>PO</a:t>
            </a:r>
            <a:r>
              <a:rPr lang="zh-TW" altLang="zh-CN" sz="1500" b="1" dirty="0">
                <a:solidFill>
                  <a:srgbClr val="01377F"/>
                </a:solidFill>
              </a:rPr>
              <a:t>筆數，系統自動帶出。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客戶款號：系統自動帶出。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目的地編號：選擇目的地編號。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客戶</a:t>
            </a:r>
            <a:r>
              <a:rPr lang="en-US" altLang="zh-CN" sz="1500" b="1" dirty="0">
                <a:solidFill>
                  <a:srgbClr val="01377F"/>
                </a:solidFill>
              </a:rPr>
              <a:t>PO</a:t>
            </a:r>
            <a:r>
              <a:rPr lang="zh-TW" altLang="zh-CN" sz="1500" b="1" dirty="0">
                <a:solidFill>
                  <a:srgbClr val="01377F"/>
                </a:solidFill>
              </a:rPr>
              <a:t>：輸入客戶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PO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號</a:t>
            </a:r>
            <a:r>
              <a:rPr lang="zh-TW" altLang="zh-CN" sz="1500" b="1" dirty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500" b="1" dirty="0" err="1">
                <a:solidFill>
                  <a:srgbClr val="01377F"/>
                </a:solidFill>
              </a:rPr>
              <a:t>POItem</a:t>
            </a:r>
            <a:r>
              <a:rPr lang="zh-TW" altLang="zh-CN" sz="1500" b="1" dirty="0">
                <a:solidFill>
                  <a:srgbClr val="01377F"/>
                </a:solidFill>
              </a:rPr>
              <a:t>：輸入</a:t>
            </a:r>
            <a:r>
              <a:rPr lang="en-US" altLang="zh-CN" sz="1500" b="1" dirty="0" err="1">
                <a:solidFill>
                  <a:srgbClr val="01377F"/>
                </a:solidFill>
              </a:rPr>
              <a:t>POItem</a:t>
            </a:r>
            <a:r>
              <a:rPr lang="zh-TW" altLang="zh-CN" sz="1500" b="1" dirty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交貨日期：選擇交貨日期。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500" b="1" dirty="0">
                <a:solidFill>
                  <a:srgbClr val="01377F"/>
                </a:solidFill>
              </a:rPr>
              <a:t>COMB</a:t>
            </a:r>
            <a:r>
              <a:rPr lang="zh-TW" altLang="zh-CN" sz="1500" b="1" dirty="0">
                <a:solidFill>
                  <a:srgbClr val="01377F"/>
                </a:solidFill>
              </a:rPr>
              <a:t>：選擇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此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張</a:t>
            </a:r>
            <a:r>
              <a:rPr lang="en-US" altLang="zh-CN" sz="1500" b="1" dirty="0" smtClean="0">
                <a:solidFill>
                  <a:srgbClr val="01377F"/>
                </a:solidFill>
              </a:rPr>
              <a:t>PO</a:t>
            </a:r>
            <a:r>
              <a:rPr lang="zh-TW" altLang="zh-CN" sz="1500" b="1" dirty="0">
                <a:solidFill>
                  <a:srgbClr val="01377F"/>
                </a:solidFill>
              </a:rPr>
              <a:t>所採用的</a:t>
            </a:r>
            <a:r>
              <a:rPr lang="en-US" altLang="zh-CN" sz="1500" b="1" dirty="0">
                <a:solidFill>
                  <a:srgbClr val="01377F"/>
                </a:solidFill>
              </a:rPr>
              <a:t>COMB</a:t>
            </a:r>
            <a:r>
              <a:rPr lang="zh-TW" altLang="zh-CN" sz="1500" b="1" dirty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運輸方式：選擇運輸方式。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國別：系統自動帶出。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500" b="1" dirty="0">
                <a:solidFill>
                  <a:srgbClr val="01377F"/>
                </a:solidFill>
              </a:rPr>
              <a:t>PLANT CODE</a:t>
            </a:r>
            <a:r>
              <a:rPr lang="zh-TW" altLang="zh-CN" sz="1500" b="1" dirty="0">
                <a:solidFill>
                  <a:srgbClr val="01377F"/>
                </a:solidFill>
              </a:rPr>
              <a:t>：系統自動帶出。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溢裝上限</a:t>
            </a:r>
            <a:r>
              <a:rPr lang="en-US" altLang="zh-CN" sz="1500" b="1" dirty="0">
                <a:solidFill>
                  <a:srgbClr val="01377F"/>
                </a:solidFill>
              </a:rPr>
              <a:t>%</a:t>
            </a:r>
            <a:r>
              <a:rPr lang="zh-TW" altLang="zh-CN" sz="1500" b="1" dirty="0">
                <a:solidFill>
                  <a:srgbClr val="01377F"/>
                </a:solidFill>
              </a:rPr>
              <a:t>、短裝下限</a:t>
            </a:r>
            <a:r>
              <a:rPr lang="en-US" altLang="zh-CN" sz="1500" b="1" dirty="0">
                <a:solidFill>
                  <a:srgbClr val="01377F"/>
                </a:solidFill>
              </a:rPr>
              <a:t>%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依最終客戶基礎資料維護，系統自動帶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出。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500" b="1" dirty="0" smtClean="0">
                <a:solidFill>
                  <a:srgbClr val="01377F"/>
                </a:solidFill>
              </a:rPr>
              <a:t>PO_ID</a:t>
            </a:r>
            <a:r>
              <a:rPr lang="zh-TW" altLang="zh-CN" sz="1500" b="1" dirty="0">
                <a:solidFill>
                  <a:srgbClr val="01377F"/>
                </a:solidFill>
              </a:rPr>
              <a:t>：輸入</a:t>
            </a:r>
            <a:r>
              <a:rPr lang="en-US" altLang="zh-CN" sz="1500" b="1" dirty="0">
                <a:solidFill>
                  <a:srgbClr val="01377F"/>
                </a:solidFill>
              </a:rPr>
              <a:t>PO_ID</a:t>
            </a:r>
            <a:r>
              <a:rPr lang="zh-TW" altLang="zh-CN" sz="1500" b="1" dirty="0">
                <a:solidFill>
                  <a:srgbClr val="01377F"/>
                </a:solidFill>
              </a:rPr>
              <a:t>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港口：選擇港口。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1500" b="1" dirty="0">
                <a:solidFill>
                  <a:srgbClr val="01377F"/>
                </a:solidFill>
              </a:rPr>
              <a:t>SHIP TO</a:t>
            </a:r>
            <a:r>
              <a:rPr lang="zh-TW" altLang="zh-CN" sz="1500" b="1" dirty="0">
                <a:solidFill>
                  <a:srgbClr val="01377F"/>
                </a:solidFill>
              </a:rPr>
              <a:t>：輸入送貨地點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備註：依需求自行輸入。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052736"/>
            <a:ext cx="622818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0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</a:t>
            </a:r>
            <a:r>
              <a:rPr lang="en-US" altLang="zh-TW" dirty="0"/>
              <a:t>PO</a:t>
            </a:r>
            <a:r>
              <a:rPr lang="zh-TW" altLang="en-US" dirty="0"/>
              <a:t>信息</a:t>
            </a:r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尺寸數量明細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配比總數：輸入配比總數。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尺寸配比：輸入各尺寸配比數量，利用</a:t>
            </a:r>
            <a:r>
              <a:rPr lang="en-US" altLang="zh-CN" sz="1500" b="1" dirty="0">
                <a:solidFill>
                  <a:srgbClr val="01377F"/>
                </a:solidFill>
              </a:rPr>
              <a:t>”-“</a:t>
            </a:r>
            <a:r>
              <a:rPr lang="zh-TW" altLang="zh-CN" sz="1500" b="1" dirty="0">
                <a:solidFill>
                  <a:srgbClr val="01377F"/>
                </a:solidFill>
              </a:rPr>
              <a:t>以區分尺寸，例</a:t>
            </a:r>
            <a:r>
              <a:rPr lang="en-US" altLang="zh-CN" sz="1500" b="1" dirty="0">
                <a:solidFill>
                  <a:srgbClr val="01377F"/>
                </a:solidFill>
              </a:rPr>
              <a:t>5-2-3</a:t>
            </a:r>
            <a:r>
              <a:rPr lang="zh-TW" altLang="zh-CN" sz="1500" b="1" dirty="0">
                <a:solidFill>
                  <a:srgbClr val="01377F"/>
                </a:solidFill>
              </a:rPr>
              <a:t>，點選</a:t>
            </a:r>
            <a:r>
              <a:rPr lang="en-US" altLang="zh-CN" sz="1500" b="1" dirty="0">
                <a:solidFill>
                  <a:srgbClr val="01377F"/>
                </a:solidFill>
              </a:rPr>
              <a:t> </a:t>
            </a:r>
            <a:r>
              <a:rPr lang="zh-TW" altLang="zh-CN" sz="1500" b="1" dirty="0">
                <a:solidFill>
                  <a:srgbClr val="01377F"/>
                </a:solidFill>
              </a:rPr>
              <a:t>以完成尺寸配比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數量：輸入數量。</a:t>
            </a:r>
            <a:endParaRPr lang="zh-CN" altLang="zh-CN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未稅單價、含稅單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價：</a:t>
            </a:r>
            <a:r>
              <a:rPr lang="zh-TW" altLang="zh-CN" sz="1500" b="1" dirty="0">
                <a:solidFill>
                  <a:srgbClr val="01377F"/>
                </a:solidFill>
              </a:rPr>
              <a:t>輸入未稅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單價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，系統自動計算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含</a:t>
            </a:r>
            <a:r>
              <a:rPr lang="zh-TW" altLang="zh-CN" sz="1500" b="1" dirty="0">
                <a:solidFill>
                  <a:srgbClr val="01377F"/>
                </a:solidFill>
              </a:rPr>
              <a:t>稅單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價。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zh-CN" sz="1500" b="1" dirty="0">
                <a:solidFill>
                  <a:srgbClr val="01377F"/>
                </a:solidFill>
              </a:rPr>
              <a:t>原始</a:t>
            </a:r>
            <a:r>
              <a:rPr lang="zh-TW" altLang="zh-CN" sz="1500" b="1" dirty="0" smtClean="0">
                <a:solidFill>
                  <a:srgbClr val="01377F"/>
                </a:solidFill>
              </a:rPr>
              <a:t>單價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：輸入原始單價。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16386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2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</a:t>
            </a:r>
            <a:r>
              <a:rPr lang="en-US" altLang="zh-TW" dirty="0"/>
              <a:t>PO</a:t>
            </a:r>
            <a:r>
              <a:rPr lang="zh-TW" altLang="en-US" dirty="0" smtClean="0"/>
              <a:t>信息 </a:t>
            </a:r>
            <a:r>
              <a:rPr lang="en-US" altLang="zh-TW" dirty="0" smtClean="0"/>
              <a:t>– NIKE</a:t>
            </a:r>
            <a:r>
              <a:rPr lang="zh-TW" altLang="en-US" dirty="0" smtClean="0"/>
              <a:t>專區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1377F"/>
                </a:solidFill>
              </a:rPr>
              <a:t>NIKE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專區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Buy Group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：依需求自行維護。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PO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類型：</a:t>
            </a:r>
            <a:r>
              <a:rPr lang="zh-TW" altLang="en-US" sz="1500" b="1" dirty="0">
                <a:solidFill>
                  <a:srgbClr val="01377F"/>
                </a:solidFill>
              </a:rPr>
              <a:t>依需求自行維護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Trade Plant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依需求自行維護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Purchasing Group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依需求自行維護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err="1" smtClean="0">
                <a:solidFill>
                  <a:srgbClr val="01377F"/>
                </a:solidFill>
              </a:rPr>
              <a:t>TradingCo.Po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依需求自行維護。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Customer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依需求自行維護。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Customer Name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依需求自行維護。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Customer PO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依需求自行維護。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Customer Country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</a:t>
            </a:r>
            <a:r>
              <a:rPr lang="zh-TW" altLang="en-US" sz="1500" b="1" dirty="0">
                <a:solidFill>
                  <a:srgbClr val="01377F"/>
                </a:solidFill>
              </a:rPr>
              <a:t>依需求自行維護。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SDD Date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：客戶最後付款期限，依</a:t>
            </a:r>
            <a:r>
              <a:rPr lang="zh-TW" altLang="en-US" sz="1500" b="1" dirty="0">
                <a:solidFill>
                  <a:srgbClr val="01377F"/>
                </a:solidFill>
              </a:rPr>
              <a:t>需求自行維護。</a:t>
            </a:r>
            <a:endParaRPr lang="en-US" altLang="zh-TW" sz="1500" b="1" dirty="0" smtClean="0">
              <a:solidFill>
                <a:srgbClr val="01377F"/>
              </a:solidFill>
            </a:endParaRPr>
          </a:p>
        </p:txBody>
      </p:sp>
      <p:pic>
        <p:nvPicPr>
          <p:cNvPr id="15364" name="Picture 4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4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</a:t>
            </a:r>
            <a:r>
              <a:rPr lang="en-US" altLang="zh-TW" dirty="0"/>
              <a:t>PO</a:t>
            </a:r>
            <a:r>
              <a:rPr lang="zh-TW" altLang="en-US" dirty="0" smtClean="0"/>
              <a:t>信息 </a:t>
            </a:r>
            <a:r>
              <a:rPr lang="en-US" altLang="zh-TW" dirty="0" smtClean="0"/>
              <a:t>– NIKE</a:t>
            </a:r>
            <a:r>
              <a:rPr lang="zh-TW" altLang="en-US" dirty="0" smtClean="0"/>
              <a:t>專區 </a:t>
            </a:r>
            <a:r>
              <a:rPr lang="en-US" altLang="zh-TW" dirty="0" smtClean="0"/>
              <a:t>– FX</a:t>
            </a:r>
            <a:r>
              <a:rPr lang="zh-TW" altLang="en-US" dirty="0" smtClean="0"/>
              <a:t>單價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00192" y="692696"/>
            <a:ext cx="2843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500" b="1" dirty="0" smtClean="0">
                <a:solidFill>
                  <a:srgbClr val="01377F"/>
                </a:solidFill>
              </a:rPr>
              <a:t>NIKE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專區 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– FX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單價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可由此頁面查看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FX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單價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en-US" altLang="zh-TW" sz="1500" b="1" dirty="0" smtClean="0">
                <a:solidFill>
                  <a:srgbClr val="01377F"/>
                </a:solidFill>
              </a:rPr>
              <a:t>Ps. FX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單價在出口前才會至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[OD007]FX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單價確認頁面做維護，</a:t>
            </a:r>
            <a:r>
              <a:rPr lang="zh-TW" altLang="en-US" sz="1500" b="1" dirty="0" smtClean="0">
                <a:solidFill>
                  <a:srgbClr val="FF0000"/>
                </a:solidFill>
              </a:rPr>
              <a:t>當未維護，此頁面顯示不會是正確的數值。</a:t>
            </a:r>
            <a:endParaRPr lang="en-US" altLang="zh-TW" sz="1500" b="1" dirty="0" smtClean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7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CN" dirty="0" smtClean="0"/>
              <a:t>完成訂單</a:t>
            </a:r>
            <a:r>
              <a:rPr lang="zh-TW" altLang="en-US" dirty="0" smtClean="0"/>
              <a:t>開立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00192" y="692696"/>
            <a:ext cx="284380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保存</a:t>
            </a:r>
            <a:r>
              <a:rPr lang="zh-TW" altLang="en-US" sz="1500" b="1" dirty="0">
                <a:solidFill>
                  <a:srgbClr val="01377F"/>
                </a:solidFill>
              </a:rPr>
              <a:t>並繼續：保存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後頁面不關閉，可繼續維護訂單。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保存</a:t>
            </a:r>
            <a:r>
              <a:rPr lang="zh-TW" altLang="en-US" sz="1500" b="1" dirty="0">
                <a:solidFill>
                  <a:srgbClr val="01377F"/>
                </a:solidFill>
              </a:rPr>
              <a:t>並關閉：保存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後並關閉</a:t>
            </a:r>
            <a:r>
              <a:rPr lang="zh-TW" altLang="en-US" sz="1500" b="1" dirty="0">
                <a:solidFill>
                  <a:srgbClr val="01377F"/>
                </a:solidFill>
              </a:rPr>
              <a:t>此頁面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提交：確認訂單內容後，即可提交。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關閉：關閉訂單。</a:t>
            </a:r>
            <a:endParaRPr lang="zh-CN" altLang="zh-CN" sz="1500" b="1" dirty="0">
              <a:solidFill>
                <a:srgbClr val="0137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訂單開立及修改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0728"/>
            <a:ext cx="62280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300192" y="692696"/>
            <a:ext cx="2843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TW" altLang="en-US" sz="1500" b="1" dirty="0" smtClean="0">
                <a:solidFill>
                  <a:srgbClr val="01377F"/>
                </a:solidFill>
              </a:rPr>
              <a:t>進入訂單管理→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進入訂單處理→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 [OD001]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訂單開立及修改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7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查詢訂單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299263" y="679044"/>
            <a:ext cx="2843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TW" altLang="en-US" sz="1500" b="1" dirty="0" smtClean="0">
                <a:solidFill>
                  <a:srgbClr val="01377F"/>
                </a:solidFill>
              </a:rPr>
              <a:t>依需求輸入查詢條件，點選</a:t>
            </a:r>
            <a:endParaRPr lang="en-US" altLang="zh-TW" sz="1500" b="1" dirty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於查詢結果雙擊開啟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720406"/>
            <a:ext cx="257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7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導出</a:t>
            </a:r>
            <a:r>
              <a:rPr lang="en-US" altLang="zh-TW" dirty="0" smtClean="0"/>
              <a:t>Excel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981344"/>
            <a:ext cx="6228000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00192" y="692696"/>
            <a:ext cx="2843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b="1" dirty="0" smtClean="0">
                <a:solidFill>
                  <a:srgbClr val="01377F"/>
                </a:solidFill>
              </a:rPr>
              <a:t>導出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Excel</a:t>
            </a:r>
          </a:p>
          <a:p>
            <a:endParaRPr lang="en-US" altLang="zh-TW" sz="1500" b="1" dirty="0" smtClean="0">
              <a:solidFill>
                <a:srgbClr val="01377F"/>
              </a:solidFill>
            </a:endParaRPr>
          </a:p>
          <a:p>
            <a:r>
              <a:rPr lang="zh-TW" altLang="en-US" sz="1500" b="1" dirty="0" smtClean="0">
                <a:solidFill>
                  <a:srgbClr val="01377F"/>
                </a:solidFill>
              </a:rPr>
              <a:t>於</a:t>
            </a:r>
            <a:r>
              <a:rPr lang="zh-TW" altLang="en-US" sz="1500" b="1" dirty="0">
                <a:solidFill>
                  <a:srgbClr val="01377F"/>
                </a:solidFill>
              </a:rPr>
              <a:t>查詢結果勾選要導出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的數據，點選      可</a:t>
            </a:r>
            <a:r>
              <a:rPr lang="zh-TW" altLang="en-US" sz="1500" b="1" dirty="0">
                <a:solidFill>
                  <a:srgbClr val="01377F"/>
                </a:solidFill>
              </a:rPr>
              <a:t>依需求導出不同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報表</a:t>
            </a:r>
          </a:p>
          <a:p>
            <a:pPr marL="342900" indent="-342900">
              <a:buAutoNum type="arabicPeriod"/>
            </a:pPr>
            <a:r>
              <a:rPr lang="en-US" altLang="zh-TW" sz="1500" b="1" dirty="0" smtClean="0">
                <a:solidFill>
                  <a:srgbClr val="01377F"/>
                </a:solidFill>
              </a:rPr>
              <a:t>OBS</a:t>
            </a:r>
            <a:r>
              <a:rPr lang="zh-TW" altLang="en-US" sz="1500" b="1" dirty="0" smtClean="0">
                <a:solidFill>
                  <a:srgbClr val="01377F"/>
                </a:solidFill>
              </a:rPr>
              <a:t>導出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Excel</a:t>
            </a: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導出</a:t>
            </a:r>
            <a:r>
              <a:rPr lang="en-US" altLang="zh-TW" sz="1500" b="1" dirty="0" smtClean="0">
                <a:solidFill>
                  <a:srgbClr val="01377F"/>
                </a:solidFill>
              </a:rPr>
              <a:t>Excel</a:t>
            </a: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訂單明細導出</a:t>
            </a:r>
            <a:endParaRPr lang="en-US" altLang="zh-TW" sz="1500" b="1" dirty="0" smtClean="0">
              <a:solidFill>
                <a:srgbClr val="01377F"/>
              </a:solidFill>
            </a:endParaRPr>
          </a:p>
          <a:p>
            <a:pPr marL="342900" indent="-342900">
              <a:buAutoNum type="arabicPeriod"/>
            </a:pPr>
            <a:r>
              <a:rPr lang="zh-TW" altLang="en-US" sz="1500" b="1" dirty="0" smtClean="0">
                <a:solidFill>
                  <a:srgbClr val="01377F"/>
                </a:solidFill>
              </a:rPr>
              <a:t>工繳回報導出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35" y="1686414"/>
            <a:ext cx="792087" cy="102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9687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訂單取號</a:t>
            </a:r>
            <a:endParaRPr lang="en-US" altLang="zh-TW" dirty="0" smtClean="0"/>
          </a:p>
          <a:p>
            <a:r>
              <a:rPr lang="zh-TW" altLang="en-US" dirty="0" smtClean="0"/>
              <a:t>訂單開立</a:t>
            </a:r>
            <a:endParaRPr lang="en-US" altLang="zh-TW" dirty="0" smtClean="0"/>
          </a:p>
          <a:p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維護訂單基本信息</a:t>
            </a:r>
            <a:endParaRPr lang="en-US" altLang="zh-TW" dirty="0" smtClean="0"/>
          </a:p>
          <a:p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維護訂單款式信息</a:t>
            </a:r>
            <a:r>
              <a:rPr lang="en-US" altLang="zh-TW" dirty="0" smtClean="0"/>
              <a:t>(</a:t>
            </a:r>
            <a:r>
              <a:rPr lang="zh-TW" altLang="en-US" dirty="0" smtClean="0"/>
              <a:t>尺寸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維護訂單銷售條款</a:t>
            </a:r>
            <a:endParaRPr lang="en-US" altLang="zh-TW" dirty="0" smtClean="0"/>
          </a:p>
          <a:p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</a:t>
            </a:r>
            <a:r>
              <a:rPr lang="en-US" altLang="zh-TW" dirty="0" smtClean="0"/>
              <a:t>COMB</a:t>
            </a:r>
            <a:r>
              <a:rPr lang="zh-TW" altLang="en-US" dirty="0" smtClean="0"/>
              <a:t>信息</a:t>
            </a:r>
            <a:r>
              <a:rPr lang="en-US" altLang="zh-TW" dirty="0" smtClean="0"/>
              <a:t>(</a:t>
            </a:r>
            <a:r>
              <a:rPr lang="zh-TW" altLang="en-US" dirty="0" smtClean="0"/>
              <a:t>顏色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新增</a:t>
            </a:r>
            <a:r>
              <a:rPr lang="en-US" altLang="zh-TW" dirty="0" smtClean="0"/>
              <a:t>/</a:t>
            </a:r>
            <a:r>
              <a:rPr lang="zh-TW" altLang="en-US" dirty="0" smtClean="0"/>
              <a:t>維護</a:t>
            </a:r>
            <a:r>
              <a:rPr lang="en-US" altLang="zh-TW" dirty="0" smtClean="0"/>
              <a:t>PO</a:t>
            </a:r>
            <a:r>
              <a:rPr lang="zh-TW" altLang="en-US" dirty="0" smtClean="0"/>
              <a:t>信息</a:t>
            </a:r>
            <a:endParaRPr lang="en-US" altLang="zh-TW" dirty="0" smtClean="0"/>
          </a:p>
          <a:p>
            <a:r>
              <a:rPr lang="zh-TW" altLang="en-US" dirty="0" smtClean="0"/>
              <a:t>完成訂單開立</a:t>
            </a:r>
            <a:endParaRPr lang="en-US" altLang="zh-TW" dirty="0" smtClean="0"/>
          </a:p>
          <a:p>
            <a:r>
              <a:rPr lang="zh-TW" altLang="en-US" dirty="0" smtClean="0"/>
              <a:t>查詢訂單</a:t>
            </a:r>
            <a:endParaRPr lang="en-US" altLang="zh-TW" dirty="0" smtClean="0"/>
          </a:p>
          <a:p>
            <a:r>
              <a:rPr lang="zh-TW" altLang="en-US" dirty="0" smtClean="0"/>
              <a:t>導出</a:t>
            </a:r>
            <a:r>
              <a:rPr lang="en-US" altLang="zh-TW" dirty="0" smtClean="0"/>
              <a:t>Excel</a:t>
            </a:r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0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新增訂單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" y="1052736"/>
            <a:ext cx="62280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302326" y="692696"/>
            <a:ext cx="28416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TW" altLang="en-US" sz="1500" b="1" dirty="0" smtClean="0">
                <a:solidFill>
                  <a:srgbClr val="01377F"/>
                </a:solidFill>
              </a:rPr>
              <a:t>點選      新增訂單       </a:t>
            </a:r>
            <a:endParaRPr lang="en-US" altLang="zh-TW" sz="1500" b="1" dirty="0">
              <a:solidFill>
                <a:srgbClr val="01377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9969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6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新增訂單 </a:t>
            </a:r>
            <a:r>
              <a:rPr lang="en-US" altLang="zh-TW" dirty="0" smtClean="0"/>
              <a:t>- </a:t>
            </a:r>
            <a:r>
              <a:rPr lang="zh-TW" altLang="zh-CN" dirty="0" smtClean="0"/>
              <a:t>訂單</a:t>
            </a:r>
            <a:r>
              <a:rPr lang="zh-TW" altLang="zh-CN" dirty="0"/>
              <a:t>取號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005064"/>
            <a:ext cx="8470800" cy="2664296"/>
          </a:xfrm>
        </p:spPr>
        <p:txBody>
          <a:bodyPr>
            <a:noAutofit/>
          </a:bodyPr>
          <a:lstStyle/>
          <a:p>
            <a:r>
              <a:rPr lang="en-US" altLang="zh-CN" sz="1600" dirty="0"/>
              <a:t>FEPO</a:t>
            </a:r>
            <a:r>
              <a:rPr lang="zh-TW" altLang="zh-CN" sz="1600" dirty="0"/>
              <a:t>：依據接單年度、針織</a:t>
            </a:r>
            <a:r>
              <a:rPr lang="en-US" altLang="zh-CN" sz="1600" dirty="0"/>
              <a:t>/</a:t>
            </a:r>
            <a:r>
              <a:rPr lang="zh-TW" altLang="zh-CN" sz="1600" dirty="0"/>
              <a:t>梭織、客戶名稱、公司款式序號、</a:t>
            </a:r>
            <a:r>
              <a:rPr lang="zh-TW" altLang="zh-CN" sz="1600" dirty="0" smtClean="0"/>
              <a:t>訂單</a:t>
            </a:r>
            <a:r>
              <a:rPr lang="en-US" altLang="zh-TW" sz="1600" dirty="0" smtClean="0"/>
              <a:t>		       </a:t>
            </a:r>
            <a:r>
              <a:rPr lang="zh-TW" altLang="zh-CN" sz="1600" dirty="0" smtClean="0"/>
              <a:t>類型</a:t>
            </a:r>
            <a:r>
              <a:rPr lang="zh-TW" altLang="zh-CN" sz="1600" dirty="0"/>
              <a:t>、目的國及接單序號做編碼依據，輸入完以下欄位即自動帶出</a:t>
            </a:r>
            <a:r>
              <a:rPr lang="zh-TW" altLang="zh-CN" sz="1600" dirty="0" smtClean="0"/>
              <a:t>。</a:t>
            </a:r>
            <a:endParaRPr lang="zh-CN" altLang="zh-CN" sz="1600" dirty="0"/>
          </a:p>
          <a:p>
            <a:r>
              <a:rPr lang="zh-TW" altLang="zh-CN" sz="1600" dirty="0"/>
              <a:t>公司款號：</a:t>
            </a:r>
            <a:r>
              <a:rPr lang="en-US" altLang="zh-CN" sz="1600" dirty="0"/>
              <a:t>FEPO</a:t>
            </a:r>
            <a:r>
              <a:rPr lang="zh-TW" altLang="zh-CN" sz="1600" dirty="0"/>
              <a:t>前八碼即為公司款號。</a:t>
            </a:r>
            <a:endParaRPr lang="zh-CN" altLang="zh-CN" sz="1600" dirty="0"/>
          </a:p>
          <a:p>
            <a:r>
              <a:rPr lang="zh-TW" altLang="zh-CN" sz="1600" dirty="0"/>
              <a:t>接單年度：接訂單的該年度。</a:t>
            </a:r>
            <a:endParaRPr lang="zh-CN" altLang="zh-CN" sz="1600" dirty="0"/>
          </a:p>
          <a:p>
            <a:r>
              <a:rPr lang="zh-TW" altLang="zh-CN" sz="1600" dirty="0"/>
              <a:t>針織</a:t>
            </a:r>
            <a:r>
              <a:rPr lang="en-US" altLang="zh-CN" sz="1600" dirty="0"/>
              <a:t>/</a:t>
            </a:r>
            <a:r>
              <a:rPr lang="zh-TW" altLang="zh-CN" sz="1600" dirty="0"/>
              <a:t>梭織：選擇織造類型為針織、梭織或策略產品。</a:t>
            </a:r>
            <a:endParaRPr lang="zh-CN" altLang="zh-CN" sz="1600" dirty="0"/>
          </a:p>
          <a:p>
            <a:r>
              <a:rPr lang="zh-TW" altLang="zh-CN" sz="1600" dirty="0"/>
              <a:t>款式季別：選擇款式季別。</a:t>
            </a:r>
            <a:endParaRPr lang="zh-CN" altLang="zh-CN" sz="1600" dirty="0"/>
          </a:p>
          <a:p>
            <a:r>
              <a:rPr lang="zh-TW" altLang="zh-CN" sz="1600" dirty="0"/>
              <a:t>款式年份：選擇款式年份</a:t>
            </a:r>
            <a:r>
              <a:rPr lang="zh-TW" altLang="zh-CN" sz="1600" dirty="0" smtClean="0"/>
              <a:t>。</a:t>
            </a:r>
            <a:endParaRPr lang="en-US" altLang="zh-TW" sz="1600" dirty="0" smtClean="0"/>
          </a:p>
          <a:p>
            <a:r>
              <a:rPr lang="zh-TW" altLang="zh-CN" sz="1600" dirty="0"/>
              <a:t>客戶名稱：選擇客戶，按</a:t>
            </a:r>
            <a:r>
              <a:rPr lang="en-US" altLang="zh-CN" sz="1600" dirty="0"/>
              <a:t>F9</a:t>
            </a:r>
            <a:r>
              <a:rPr lang="zh-TW" altLang="zh-CN" sz="1600" dirty="0"/>
              <a:t>可查詢客戶編碼及客戶名稱</a:t>
            </a:r>
            <a:r>
              <a:rPr lang="zh-TW" altLang="zh-CN" sz="1600" dirty="0" smtClean="0"/>
              <a:t>。</a:t>
            </a:r>
            <a:endParaRPr lang="en-US" altLang="zh-TW" sz="1600" dirty="0" smtClean="0"/>
          </a:p>
          <a:p>
            <a:r>
              <a:rPr lang="zh-TW" altLang="zh-CN" sz="1600" dirty="0"/>
              <a:t>業務組：系統依據用戶組別自動帶出</a:t>
            </a:r>
            <a:r>
              <a:rPr lang="zh-TW" altLang="zh-CN" sz="1600" dirty="0" smtClean="0"/>
              <a:t>。</a:t>
            </a:r>
            <a:endParaRPr lang="zh-CN" altLang="zh-CN" sz="1600" dirty="0"/>
          </a:p>
          <a:p>
            <a:endParaRPr lang="zh-CN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新增訂單 </a:t>
            </a:r>
            <a:r>
              <a:rPr lang="en-US" altLang="zh-TW" dirty="0"/>
              <a:t>- </a:t>
            </a:r>
            <a:r>
              <a:rPr lang="zh-TW" altLang="zh-CN" dirty="0"/>
              <a:t>訂單取號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933056"/>
            <a:ext cx="8470800" cy="2852936"/>
          </a:xfrm>
        </p:spPr>
        <p:txBody>
          <a:bodyPr>
            <a:noAutofit/>
          </a:bodyPr>
          <a:lstStyle/>
          <a:p>
            <a:pPr>
              <a:buAutoNum type="arabicPeriod" startAt="8"/>
            </a:pPr>
            <a:r>
              <a:rPr lang="zh-TW" altLang="zh-CN" sz="1600" dirty="0" smtClean="0"/>
              <a:t>公司</a:t>
            </a:r>
            <a:r>
              <a:rPr lang="zh-TW" altLang="zh-CN" sz="1600" dirty="0"/>
              <a:t>款式序號：輸入公司款式序號。</a:t>
            </a:r>
            <a:endParaRPr lang="zh-CN" altLang="zh-CN" sz="1600" dirty="0"/>
          </a:p>
          <a:p>
            <a:pPr>
              <a:buAutoNum type="arabicPeriod" startAt="8"/>
            </a:pPr>
            <a:r>
              <a:rPr lang="zh-TW" altLang="zh-CN" sz="1600" dirty="0"/>
              <a:t>客戶款號：輸入客戶提供的客戶款號。</a:t>
            </a:r>
            <a:endParaRPr lang="zh-CN" altLang="zh-CN" sz="1600" dirty="0"/>
          </a:p>
          <a:p>
            <a:pPr>
              <a:buAutoNum type="arabicPeriod" startAt="8"/>
            </a:pPr>
            <a:r>
              <a:rPr lang="zh-TW" altLang="zh-CN" sz="1600" dirty="0"/>
              <a:t>訂單類型：選擇訂單</a:t>
            </a:r>
            <a:r>
              <a:rPr lang="zh-TW" altLang="zh-CN" sz="1600" dirty="0" smtClean="0"/>
              <a:t>類型。</a:t>
            </a:r>
            <a:endParaRPr lang="zh-CN" altLang="zh-CN" sz="1600" dirty="0"/>
          </a:p>
          <a:p>
            <a:pPr>
              <a:buAutoNum type="arabicPeriod" startAt="8"/>
            </a:pPr>
            <a:r>
              <a:rPr lang="zh-TW" altLang="zh-CN" sz="1600" dirty="0"/>
              <a:t>類型說明：選擇發單類型。</a:t>
            </a:r>
            <a:endParaRPr lang="zh-CN" altLang="zh-CN" sz="1600" dirty="0"/>
          </a:p>
          <a:p>
            <a:pPr>
              <a:buAutoNum type="arabicPeriod" startAt="8"/>
            </a:pPr>
            <a:r>
              <a:rPr lang="zh-TW" altLang="zh-CN" sz="1600" dirty="0"/>
              <a:t>目的國：選擇目的國家，按</a:t>
            </a:r>
            <a:r>
              <a:rPr lang="en-US" altLang="zh-CN" sz="1600" dirty="0"/>
              <a:t>F9</a:t>
            </a:r>
            <a:r>
              <a:rPr lang="zh-TW" altLang="zh-CN" sz="1600" dirty="0"/>
              <a:t>可查詢國家編碼及國家名稱。</a:t>
            </a:r>
            <a:endParaRPr lang="zh-CN" altLang="zh-CN" sz="1600" dirty="0"/>
          </a:p>
          <a:p>
            <a:pPr>
              <a:buAutoNum type="arabicPeriod" startAt="8"/>
            </a:pPr>
            <a:r>
              <a:rPr lang="zh-TW" altLang="zh-CN" sz="1600" dirty="0"/>
              <a:t>接單序號</a:t>
            </a:r>
            <a:r>
              <a:rPr lang="zh-TW" altLang="zh-CN" sz="1600" dirty="0" smtClean="0"/>
              <a:t>：</a:t>
            </a:r>
            <a:r>
              <a:rPr lang="zh-TW" altLang="en-US" sz="1600" dirty="0" smtClean="0"/>
              <a:t>勾選</a:t>
            </a:r>
            <a:r>
              <a:rPr lang="en-US" altLang="zh-TW" sz="1600" dirty="0" smtClean="0"/>
              <a:t>”</a:t>
            </a:r>
            <a:r>
              <a:rPr lang="zh-TW" altLang="zh-CN" sz="1600" dirty="0" smtClean="0"/>
              <a:t>手工</a:t>
            </a:r>
            <a:r>
              <a:rPr lang="zh-TW" altLang="zh-CN" sz="1600" dirty="0"/>
              <a:t>取</a:t>
            </a:r>
            <a:r>
              <a:rPr lang="zh-TW" altLang="zh-CN" sz="1600" dirty="0" smtClean="0"/>
              <a:t>號</a:t>
            </a:r>
            <a:r>
              <a:rPr lang="en-US" altLang="zh-TW" sz="1600" dirty="0" smtClean="0"/>
              <a:t>” </a:t>
            </a:r>
            <a:r>
              <a:rPr lang="zh-TW" altLang="zh-CN" sz="1600" dirty="0" smtClean="0"/>
              <a:t>即可</a:t>
            </a:r>
            <a:r>
              <a:rPr lang="zh-TW" altLang="zh-CN" sz="1600" dirty="0"/>
              <a:t>手動維護接單序號</a:t>
            </a:r>
            <a:r>
              <a:rPr lang="zh-TW" altLang="zh-CN" sz="1600" dirty="0" smtClean="0"/>
              <a:t>。</a:t>
            </a:r>
            <a:endParaRPr lang="en-US" altLang="zh-TW" sz="1600" dirty="0" smtClean="0"/>
          </a:p>
          <a:p>
            <a:pPr>
              <a:buAutoNum type="arabicPeriod" startAt="8"/>
            </a:pPr>
            <a:endParaRPr lang="en-US" altLang="zh-TW" sz="800" dirty="0"/>
          </a:p>
          <a:p>
            <a:pPr marL="0" indent="0">
              <a:buNone/>
            </a:pPr>
            <a:r>
              <a:rPr lang="zh-TW" altLang="en-US" sz="1600" dirty="0" smtClean="0"/>
              <a:t>維護完成後，點選確定</a:t>
            </a:r>
            <a:endParaRPr lang="en-US" altLang="zh-CN" sz="800" dirty="0"/>
          </a:p>
          <a:p>
            <a:pPr marL="0" indent="0">
              <a:buNone/>
            </a:pPr>
            <a:r>
              <a:rPr lang="en-US" altLang="zh-TW" sz="1600" dirty="0" smtClean="0">
                <a:solidFill>
                  <a:srgbClr val="FF0000"/>
                </a:solidFill>
              </a:rPr>
              <a:t>*</a:t>
            </a:r>
            <a:r>
              <a:rPr lang="zh-TW" altLang="en-US" sz="1600" dirty="0" smtClean="0">
                <a:solidFill>
                  <a:srgbClr val="FF0000"/>
                </a:solidFill>
              </a:rPr>
              <a:t>取</a:t>
            </a:r>
            <a:r>
              <a:rPr lang="zh-TW" altLang="en-US" sz="1600" dirty="0">
                <a:solidFill>
                  <a:srgbClr val="FF0000"/>
                </a:solidFill>
              </a:rPr>
              <a:t>號判斷最終客戶、客戶款號、款式季節、季節</a:t>
            </a:r>
            <a:r>
              <a:rPr lang="zh-TW" altLang="en-US" sz="1600" dirty="0" smtClean="0">
                <a:solidFill>
                  <a:srgbClr val="FF0000"/>
                </a:solidFill>
              </a:rPr>
              <a:t>年份需一致，否則無法取號，如圖所示</a:t>
            </a:r>
            <a:endParaRPr lang="en-US" altLang="zh-TW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600" dirty="0" smtClean="0">
                <a:solidFill>
                  <a:srgbClr val="FF0000"/>
                </a:solidFill>
              </a:rPr>
              <a:t>Ps. </a:t>
            </a:r>
            <a:r>
              <a:rPr lang="zh-TW" altLang="en-US" sz="1600" dirty="0" smtClean="0">
                <a:solidFill>
                  <a:srgbClr val="FF0000"/>
                </a:solidFill>
              </a:rPr>
              <a:t>附件</a:t>
            </a:r>
            <a:r>
              <a:rPr lang="en-US" altLang="zh-TW" sz="1600" dirty="0" smtClean="0">
                <a:solidFill>
                  <a:srgbClr val="FF0000"/>
                </a:solidFill>
              </a:rPr>
              <a:t>FEPO</a:t>
            </a:r>
            <a:r>
              <a:rPr lang="zh-TW" altLang="en-US" sz="1600" dirty="0" smtClean="0">
                <a:solidFill>
                  <a:srgbClr val="FF0000"/>
                </a:solidFill>
              </a:rPr>
              <a:t>取號編碼原則供參考</a:t>
            </a:r>
            <a:endParaRPr lang="zh-CN" altLang="en-US" sz="1600" dirty="0">
              <a:solidFill>
                <a:srgbClr val="FF0000"/>
              </a:solidFill>
            </a:endParaRPr>
          </a:p>
          <a:p>
            <a:pPr>
              <a:buAutoNum type="arabicPeriod" startAt="8"/>
            </a:pPr>
            <a:endParaRPr lang="zh-TW" alt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431282"/>
            <a:ext cx="6734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6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參考資料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FEPO</a:t>
            </a:r>
            <a:r>
              <a:rPr lang="zh-TW" altLang="en-US" dirty="0" smtClean="0"/>
              <a:t>取號編碼原則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665869"/>
              </p:ext>
            </p:extLst>
          </p:nvPr>
        </p:nvGraphicFramePr>
        <p:xfrm>
          <a:off x="209953" y="836714"/>
          <a:ext cx="8712970" cy="5832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9"/>
                <a:gridCol w="590465"/>
                <a:gridCol w="1569775"/>
                <a:gridCol w="1915413"/>
                <a:gridCol w="3485188"/>
              </a:tblGrid>
              <a:tr h="2454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FEPO</a:t>
                      </a:r>
                      <a:r>
                        <a:rPr lang="zh-TW" altLang="en-US" sz="1200" u="none" strike="noStrike" dirty="0">
                          <a:effectLst/>
                        </a:rPr>
                        <a:t>編碼原則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2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位數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長度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說明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示例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2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 </a:t>
                      </a:r>
                      <a:r>
                        <a:rPr lang="en-US" altLang="zh-TW" sz="1200" u="none" strike="noStrike">
                          <a:effectLst/>
                        </a:rPr>
                        <a:t>1 </a:t>
                      </a:r>
                      <a:r>
                        <a:rPr lang="zh-TW" altLang="en-US" sz="1200" u="none" strike="noStrike">
                          <a:effectLst/>
                        </a:rPr>
                        <a:t>位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接單年度</a:t>
                      </a:r>
                      <a:br>
                        <a:rPr lang="zh-TW" altLang="en-US" sz="1200" u="none" strike="noStrike" dirty="0">
                          <a:effectLst/>
                        </a:rPr>
                      </a:b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業一：為預估，開發年度等於下單年度</a:t>
                      </a:r>
                      <a:br>
                        <a:rPr lang="zh-TW" altLang="en-US" sz="1200" u="none" strike="noStrike" dirty="0">
                          <a:effectLst/>
                        </a:rPr>
                      </a:br>
                      <a:r>
                        <a:rPr lang="zh-TW" altLang="en-US" sz="1200" u="none" strike="noStrike" dirty="0">
                          <a:effectLst/>
                        </a:rPr>
                        <a:t>其他：為實際，開發年度不一定等於下單年度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3</a:t>
                      </a:r>
                      <a:r>
                        <a:rPr lang="zh-TW" altLang="en-US" sz="1200" u="none" strike="noStrike">
                          <a:effectLst/>
                        </a:rPr>
                        <a:t>：</a:t>
                      </a:r>
                      <a:r>
                        <a:rPr lang="en-US" altLang="zh-TW" sz="1200" u="none" strike="noStrike">
                          <a:effectLst/>
                        </a:rPr>
                        <a:t>2013</a:t>
                      </a:r>
                      <a:r>
                        <a:rPr lang="zh-TW" altLang="en-US" sz="1200" u="none" strike="noStrike">
                          <a:effectLst/>
                        </a:rPr>
                        <a:t>年</a:t>
                      </a:r>
                      <a:br>
                        <a:rPr lang="zh-TW" altLang="en-US" sz="1200" u="none" strike="noStrike">
                          <a:effectLst/>
                        </a:rPr>
                      </a:br>
                      <a:r>
                        <a:rPr lang="en-US" altLang="zh-TW" sz="1200" u="none" strike="noStrike">
                          <a:effectLst/>
                        </a:rPr>
                        <a:t>4</a:t>
                      </a:r>
                      <a:r>
                        <a:rPr lang="zh-TW" altLang="en-US" sz="1200" u="none" strike="noStrike">
                          <a:effectLst/>
                        </a:rPr>
                        <a:t>：</a:t>
                      </a:r>
                      <a:r>
                        <a:rPr lang="en-US" altLang="zh-TW" sz="1200" u="none" strike="noStrike">
                          <a:effectLst/>
                        </a:rPr>
                        <a:t>2014</a:t>
                      </a:r>
                      <a:r>
                        <a:rPr lang="zh-TW" altLang="en-US" sz="1200" u="none" strike="noStrike">
                          <a:effectLst/>
                        </a:rPr>
                        <a:t>年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0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第 </a:t>
                      </a:r>
                      <a:r>
                        <a:rPr lang="en-US" altLang="zh-TW" sz="1200" u="none" strike="noStrike" dirty="0">
                          <a:effectLst/>
                        </a:rPr>
                        <a:t>2 </a:t>
                      </a:r>
                      <a:r>
                        <a:rPr lang="zh-TW" altLang="en-US" sz="1200" u="none" strike="noStrike" dirty="0">
                          <a:effectLst/>
                        </a:rPr>
                        <a:t>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以策略性產品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S)/</a:t>
                      </a:r>
                      <a:r>
                        <a:rPr lang="zh-TW" altLang="en-US" sz="1200" u="none" strike="noStrike" dirty="0">
                          <a:effectLst/>
                        </a:rPr>
                        <a:t>針織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K)/</a:t>
                      </a:r>
                      <a:r>
                        <a:rPr lang="zh-TW" altLang="en-US" sz="1200" u="none" strike="noStrike" dirty="0">
                          <a:effectLst/>
                        </a:rPr>
                        <a:t>梭織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W)</a:t>
                      </a:r>
                      <a:r>
                        <a:rPr lang="zh-TW" altLang="en-US" sz="1200" u="none" strike="noStrike" dirty="0">
                          <a:effectLst/>
                        </a:rPr>
                        <a:t>區分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 (special) :</a:t>
                      </a:r>
                      <a:r>
                        <a:rPr lang="zh-TW" altLang="en-US" sz="1200" u="none" strike="noStrike">
                          <a:effectLst/>
                        </a:rPr>
                        <a:t>含</a:t>
                      </a:r>
                      <a:r>
                        <a:rPr lang="en-US" sz="1200" u="none" strike="noStrike">
                          <a:effectLst/>
                        </a:rPr>
                        <a:t>OP 8%</a:t>
                      </a:r>
                      <a:r>
                        <a:rPr lang="zh-TW" altLang="en-US" sz="1200" u="none" strike="noStrike">
                          <a:effectLst/>
                        </a:rPr>
                        <a:t>以上成分的針衣訂單</a:t>
                      </a:r>
                      <a:endParaRPr lang="zh-TW" altLang="en-US" sz="1200" b="1" i="0" u="none" strike="noStrike">
                        <a:solidFill>
                          <a:srgbClr val="963634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K (Knit)：</a:t>
                      </a:r>
                      <a:r>
                        <a:rPr lang="zh-TW" altLang="en-US" sz="1200" u="none" strike="noStrike">
                          <a:effectLst/>
                        </a:rPr>
                        <a:t>針織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W (Woven)：</a:t>
                      </a:r>
                      <a:r>
                        <a:rPr lang="zh-TW" altLang="en-US" sz="1200" u="none" strike="noStrike">
                          <a:effectLst/>
                        </a:rPr>
                        <a:t>梭織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0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 </a:t>
                      </a:r>
                      <a:r>
                        <a:rPr lang="en-US" altLang="zh-TW" sz="1200" u="none" strike="noStrike">
                          <a:effectLst/>
                        </a:rPr>
                        <a:t>3</a:t>
                      </a:r>
                      <a:r>
                        <a:rPr lang="zh-TW" altLang="en-US" sz="1200" u="none" strike="noStrike">
                          <a:effectLst/>
                        </a:rPr>
                        <a:t>、</a:t>
                      </a:r>
                      <a:r>
                        <a:rPr lang="en-US" altLang="zh-TW" sz="1200" u="none" strike="noStrike">
                          <a:effectLst/>
                        </a:rPr>
                        <a:t>4</a:t>
                      </a:r>
                      <a:r>
                        <a:rPr lang="zh-TW" altLang="en-US" sz="1200" u="none" strike="noStrike">
                          <a:effectLst/>
                        </a:rPr>
                        <a:t>、</a:t>
                      </a:r>
                      <a:r>
                        <a:rPr lang="en-US" altLang="zh-TW" sz="1200" u="none" strike="noStrike">
                          <a:effectLst/>
                        </a:rPr>
                        <a:t>5</a:t>
                      </a:r>
                      <a:r>
                        <a:rPr lang="zh-TW" altLang="en-US" sz="1200" u="none" strike="noStrike">
                          <a:effectLst/>
                        </a:rPr>
                        <a:t>位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客戶簡碼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C34：Nike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168：J-Crew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 </a:t>
                      </a:r>
                      <a:r>
                        <a:rPr lang="en-US" altLang="zh-TW" sz="1200" u="none" strike="noStrike">
                          <a:effectLst/>
                        </a:rPr>
                        <a:t>6</a:t>
                      </a:r>
                      <a:r>
                        <a:rPr lang="zh-TW" altLang="en-US" sz="1200" u="none" strike="noStrike">
                          <a:effectLst/>
                        </a:rPr>
                        <a:t>、</a:t>
                      </a:r>
                      <a:r>
                        <a:rPr lang="en-US" altLang="zh-TW" sz="1200" u="none" strike="noStrike">
                          <a:effectLst/>
                        </a:rPr>
                        <a:t>7</a:t>
                      </a:r>
                      <a:r>
                        <a:rPr lang="zh-TW" altLang="en-US" sz="1200" u="none" strike="noStrike">
                          <a:effectLst/>
                        </a:rPr>
                        <a:t>、</a:t>
                      </a:r>
                      <a:r>
                        <a:rPr lang="en-US" altLang="zh-TW" sz="1200" u="none" strike="noStrike">
                          <a:effectLst/>
                        </a:rPr>
                        <a:t>8</a:t>
                      </a:r>
                      <a:r>
                        <a:rPr lang="zh-TW" altLang="en-US" sz="1200" u="none" strike="noStrike">
                          <a:effectLst/>
                        </a:rPr>
                        <a:t>位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3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款式序號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用戶自行編輯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7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 </a:t>
                      </a:r>
                      <a:r>
                        <a:rPr lang="en-US" altLang="zh-TW" sz="1200" u="none" strike="noStrike">
                          <a:effectLst/>
                        </a:rPr>
                        <a:t>9 </a:t>
                      </a:r>
                      <a:r>
                        <a:rPr lang="zh-TW" altLang="en-US" sz="1200" u="none" strike="noStrike">
                          <a:effectLst/>
                        </a:rPr>
                        <a:t>位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1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u="none" strike="noStrike">
                          <a:effectLst/>
                        </a:rPr>
                        <a:t>樣品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核可樣</a:t>
                      </a:r>
                      <a:br>
                        <a:rPr lang="zh-TW" altLang="en-US" sz="1200" u="none" strike="noStrike" dirty="0">
                          <a:effectLst/>
                        </a:rPr>
                      </a:br>
                      <a:r>
                        <a:rPr lang="zh-TW" altLang="en-US" sz="1200" u="none" strike="noStrike" dirty="0">
                          <a:effectLst/>
                        </a:rPr>
                        <a:t>確認樣</a:t>
                      </a:r>
                      <a:br>
                        <a:rPr lang="zh-TW" altLang="en-US" sz="1200" u="none" strike="noStrike" dirty="0">
                          <a:effectLst/>
                        </a:rPr>
                      </a:br>
                      <a:r>
                        <a:rPr lang="zh-TW" altLang="en-US" sz="1200" u="none" strike="noStrike" dirty="0">
                          <a:effectLst/>
                        </a:rPr>
                        <a:t>銷售樣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u="none" strike="noStrike">
                          <a:effectLst/>
                        </a:rPr>
                        <a:t>計劃性生產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母單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u="none" strike="noStrike">
                          <a:effectLst/>
                        </a:rPr>
                        <a:t>大貨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出貨國家簡碼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X</a:t>
                      </a:r>
                      <a:r>
                        <a:rPr lang="zh-TW" altLang="en-US" sz="1200" u="none" strike="noStrike">
                          <a:effectLst/>
                        </a:rPr>
                        <a:t>：中國大陸</a:t>
                      </a:r>
                      <a:br>
                        <a:rPr lang="zh-TW" altLang="en-US" sz="1200" u="none" strike="noStrike">
                          <a:effectLst/>
                        </a:rPr>
                      </a:br>
                      <a:r>
                        <a:rPr lang="en-US" altLang="zh-TW" sz="1200" u="none" strike="noStrike">
                          <a:effectLst/>
                        </a:rPr>
                        <a:t>A</a:t>
                      </a:r>
                      <a:r>
                        <a:rPr lang="zh-TW" altLang="en-US" sz="1200" u="none" strike="noStrike">
                          <a:effectLst/>
                        </a:rPr>
                        <a:t>：美國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u="none" strike="noStrike">
                          <a:effectLst/>
                        </a:rPr>
                        <a:t>貿易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庫存銷售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代加工單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28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第</a:t>
                      </a:r>
                      <a:r>
                        <a:rPr lang="en-US" altLang="zh-TW" sz="1200" u="none" strike="noStrike">
                          <a:effectLst/>
                        </a:rPr>
                        <a:t>10</a:t>
                      </a:r>
                      <a:r>
                        <a:rPr lang="zh-TW" altLang="en-US" sz="1200" u="none" strike="noStrike">
                          <a:effectLst/>
                        </a:rPr>
                        <a:t>、</a:t>
                      </a:r>
                      <a:r>
                        <a:rPr lang="en-US" altLang="zh-TW" sz="1200" u="none" strike="noStrike">
                          <a:effectLst/>
                        </a:rPr>
                        <a:t>11</a:t>
                      </a:r>
                      <a:r>
                        <a:rPr lang="zh-TW" altLang="en-US" sz="1200" u="none" strike="noStrike">
                          <a:effectLst/>
                        </a:rPr>
                        <a:t>位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>
                          <a:effectLst/>
                        </a:rPr>
                        <a:t>2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樣品</a:t>
                      </a:r>
                      <a:r>
                        <a:rPr lang="en-US" altLang="zh-TW" sz="1200" u="none" strike="noStrike">
                          <a:effectLst/>
                        </a:rPr>
                        <a:t>(</a:t>
                      </a:r>
                      <a:r>
                        <a:rPr lang="en-US" sz="1200" u="none" strike="noStrike">
                          <a:effectLst/>
                        </a:rPr>
                        <a:t>S)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其他類型打樣序號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01-49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客供料收費樣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50-60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確認樣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80-89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銷售樣序號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90-99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u="none" strike="noStrike">
                          <a:effectLst/>
                        </a:rPr>
                        <a:t>計劃性生產</a:t>
                      </a:r>
                      <a:r>
                        <a:rPr lang="en-US" altLang="zh-TW" sz="1200" u="none" strike="noStrike">
                          <a:effectLst/>
                        </a:rPr>
                        <a:t>(</a:t>
                      </a:r>
                      <a:r>
                        <a:rPr lang="en-US" sz="1200" u="none" strike="noStrike">
                          <a:effectLst/>
                        </a:rPr>
                        <a:t>S)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母單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61-79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u="none" strike="noStrike">
                          <a:effectLst/>
                        </a:rPr>
                        <a:t>大貨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訂單接單序號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01-99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1200" u="none" strike="noStrike">
                          <a:effectLst/>
                        </a:rPr>
                        <a:t>貿易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庫存銷售</a:t>
                      </a:r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4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代加工單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 "/>
                      </a:endParaRPr>
                    </a:p>
                  </a:txBody>
                  <a:tcPr marL="6074" marR="6074" marT="60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84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參考資料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：訂單類型說明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820746"/>
              </p:ext>
            </p:extLst>
          </p:nvPr>
        </p:nvGraphicFramePr>
        <p:xfrm>
          <a:off x="683568" y="764716"/>
          <a:ext cx="3528392" cy="5976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2664296"/>
              </a:tblGrid>
              <a:tr h="213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訂單類型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類型說明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3452">
                <a:tc rowSpan="27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核可樣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PAMM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TOP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大貨抽樣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FOP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公關樣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PR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尺寸套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Size Set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手感樣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FCR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水洗樣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WASHING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市場樣</a:t>
                      </a:r>
                      <a:r>
                        <a:rPr lang="en-US" altLang="zh-TW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effectLst/>
                        </a:rPr>
                        <a:t>Marketing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品質標準樣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QRS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展示樣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LP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核可樣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Approve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核可樣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Counter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核可樣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Development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核可樣</a:t>
                      </a:r>
                      <a:r>
                        <a:rPr lang="en-US" altLang="zh-TW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effectLst/>
                        </a:rPr>
                        <a:t>Fit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特別產前樣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球員樣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產前樣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PP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船樣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SHIPPING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部分縫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Mock Up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開發樣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Proto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會議樣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Meeting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照相樣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Photo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廣告樣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測試樣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裝箱樣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Case Pack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S1</a:t>
                      </a:r>
                      <a:r>
                        <a:rPr lang="zh-TW" altLang="en-US" sz="1200" u="none" strike="noStrike">
                          <a:effectLst/>
                        </a:rPr>
                        <a:t>订单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  <a:tr h="21345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免费样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8417" marR="8417" marT="8417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16348"/>
              </p:ext>
            </p:extLst>
          </p:nvPr>
        </p:nvGraphicFramePr>
        <p:xfrm>
          <a:off x="5004048" y="764704"/>
          <a:ext cx="3528392" cy="1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131"/>
                <a:gridCol w="2255261"/>
              </a:tblGrid>
              <a:tr h="27003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訂單類型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類型說明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7003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銷售樣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銷樣核可樣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SMS-APS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70030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銷樣產前樣</a:t>
                      </a:r>
                      <a:r>
                        <a:rPr lang="en-US" altLang="zh-TW" sz="1200" u="none" strike="noStrike">
                          <a:effectLst/>
                        </a:rPr>
                        <a:t>/</a:t>
                      </a:r>
                      <a:r>
                        <a:rPr lang="en-US" sz="1200" u="none" strike="noStrike">
                          <a:effectLst/>
                        </a:rPr>
                        <a:t>SSPP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70030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銷售樣</a:t>
                      </a:r>
                      <a:r>
                        <a:rPr lang="en-US" altLang="zh-TW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effectLst/>
                        </a:rPr>
                        <a:t>SS/SMS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83667"/>
              </p:ext>
            </p:extLst>
          </p:nvPr>
        </p:nvGraphicFramePr>
        <p:xfrm>
          <a:off x="5004048" y="3329280"/>
          <a:ext cx="3528392" cy="1152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131"/>
                <a:gridCol w="2255261"/>
              </a:tblGrid>
              <a:tr h="2304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訂單類型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類型說明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042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大貨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FOB</a:t>
                      </a:r>
                      <a:r>
                        <a:rPr lang="zh-TW" altLang="en-US" sz="1200" u="none" strike="noStrike" dirty="0">
                          <a:effectLst/>
                        </a:rPr>
                        <a:t>發單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30426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CMT</a:t>
                      </a:r>
                      <a:r>
                        <a:rPr lang="zh-TW" altLang="en-US" sz="1200" u="none" strike="noStrike" dirty="0">
                          <a:effectLst/>
                        </a:rPr>
                        <a:t>發單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30426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轉富國單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30426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DP</a:t>
                      </a:r>
                      <a:r>
                        <a:rPr lang="zh-TW" altLang="en-US" sz="1200" u="none" strike="noStrike" dirty="0">
                          <a:effectLst/>
                        </a:rPr>
                        <a:t>子单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NIKE</a:t>
                      </a:r>
                      <a:r>
                        <a:rPr lang="zh-TW" altLang="en-US" sz="1200" u="none" strike="noStrike" dirty="0">
                          <a:effectLst/>
                        </a:rPr>
                        <a:t>专用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58032"/>
              </p:ext>
            </p:extLst>
          </p:nvPr>
        </p:nvGraphicFramePr>
        <p:xfrm>
          <a:off x="5004048" y="2132856"/>
          <a:ext cx="3528392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131"/>
                <a:gridCol w="2255261"/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訂單類型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類型說明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計畫性</a:t>
                      </a:r>
                      <a:r>
                        <a:rPr lang="zh-TW" altLang="en-US" sz="1200" u="none" strike="noStrike" dirty="0" smtClean="0">
                          <a:effectLst/>
                        </a:rPr>
                        <a:t>生產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母單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DP</a:t>
                      </a:r>
                      <a:r>
                        <a:rPr lang="zh-TW" altLang="en-US" sz="1200" u="none" strike="noStrike" dirty="0">
                          <a:effectLst/>
                        </a:rPr>
                        <a:t>母單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</a:rPr>
                        <a:t>NIKE</a:t>
                      </a:r>
                      <a:r>
                        <a:rPr lang="zh-TW" altLang="en-US" sz="1200" u="none" strike="noStrike" dirty="0">
                          <a:effectLst/>
                        </a:rPr>
                        <a:t>专用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21403"/>
              </p:ext>
            </p:extLst>
          </p:nvPr>
        </p:nvGraphicFramePr>
        <p:xfrm>
          <a:off x="5004048" y="4797152"/>
          <a:ext cx="3528392" cy="194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131"/>
                <a:gridCol w="2255261"/>
              </a:tblGrid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訂單類型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類型說明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3027"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貿易型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成衣料件買賣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成衣買賣</a:t>
                      </a:r>
                      <a:r>
                        <a:rPr lang="en-US" altLang="zh-TW" sz="1200" u="none" strike="noStrike">
                          <a:effectLst/>
                        </a:rPr>
                        <a:t>(</a:t>
                      </a:r>
                      <a:r>
                        <a:rPr lang="en-US" sz="1200" u="none" strike="noStrike">
                          <a:effectLst/>
                        </a:rPr>
                        <a:t>FE)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成衣買賣</a:t>
                      </a:r>
                      <a:r>
                        <a:rPr lang="en-US" altLang="zh-TW" sz="1200" u="none" strike="noStrike">
                          <a:effectLst/>
                        </a:rPr>
                        <a:t>(</a:t>
                      </a:r>
                      <a:r>
                        <a:rPr lang="zh-TW" altLang="en-US" sz="1200" u="none" strike="noStrike">
                          <a:effectLst/>
                        </a:rPr>
                        <a:t>轉富國單</a:t>
                      </a:r>
                      <a:r>
                        <a:rPr lang="en-US" altLang="zh-TW" sz="1200" u="none" strike="noStrike">
                          <a:effectLst/>
                        </a:rPr>
                        <a:t>)</a:t>
                      </a:r>
                      <a:endParaRPr lang="en-US" altLang="zh-TW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非成衣相關產品買賣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确认样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代加工型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本廠替同業代工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4302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庫存銷售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庫存銷售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19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CN" dirty="0" smtClean="0"/>
              <a:t>訂單</a:t>
            </a:r>
            <a:r>
              <a:rPr lang="zh-TW" altLang="zh-CN" dirty="0"/>
              <a:t>取</a:t>
            </a:r>
            <a:r>
              <a:rPr lang="zh-TW" altLang="zh-CN" dirty="0" smtClean="0"/>
              <a:t>號</a:t>
            </a:r>
            <a:r>
              <a:rPr lang="en-US" altLang="zh-TW" dirty="0" smtClean="0"/>
              <a:t> – </a:t>
            </a:r>
            <a:r>
              <a:rPr lang="zh-TW" altLang="en-US" dirty="0" smtClean="0"/>
              <a:t>取號成功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" y="2276872"/>
            <a:ext cx="7992888" cy="27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3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2"/>
  <p:tag name="TAG_BACKING_FORM_KEY" val="1250724-c:\users\fenc21227\desktop\sop-ppt\01 訂單處理\01 訂單處理--1. 訂單開立及修改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61.9"/>
  <p:tag name="ARTICULATE_USED_LAYOUT" val="2"/>
  <p:tag name="ANNOTATION_TYPE_1" val="0"/>
  <p:tag name="ANNOTATION_START_1" val="7.3"/>
  <p:tag name="ANNOTATION_END_1" val="28.9"/>
  <p:tag name="ANNOTATION_TOP_1" val="153"/>
  <p:tag name="ANNOTATION_LEFT_1" val="335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8.9"/>
  <p:tag name="ANNOTATION_END_2" val="34.7"/>
  <p:tag name="ANNOTATION_TOP_2" val="153"/>
  <p:tag name="ANNOTATION_LEFT_2" val="721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7"/>
  <p:tag name="ANNOTATION_END_3" val="38.7"/>
  <p:tag name="ANNOTATION_TOP_3" val="188"/>
  <p:tag name="ANNOTATION_LEFT_3" val="246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7"/>
  <p:tag name="ANNOTATION_END_4" val="47.1"/>
  <p:tag name="ANNOTATION_TOP_4" val="186"/>
  <p:tag name="ANNOTATION_LEFT_4" val="675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1"/>
  <p:tag name="ANNOTATION_END_5" val="51.2"/>
  <p:tag name="ANNOTATION_TOP_5" val="222"/>
  <p:tag name="ANNOTATION_LEFT_5" val="271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4.8"/>
  <p:tag name="ANNOTATION_TOP_6" val="222"/>
  <p:tag name="ANNOTATION_LEFT_6" val="678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8"/>
  <p:tag name="ANNOTATION_END_7" val="59.0"/>
  <p:tag name="ANNOTATION_TOP_7" val="256"/>
  <p:tag name="ANNOTATION_LEFT_7" val="802"/>
  <p:tag name="ANNOTATION_WIDTH_7" val="150"/>
  <p:tag name="ANNOTATION_HEIGHT_7" val="150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9.0"/>
  <p:tag name="ANNOTATION_TOP_8" val="254"/>
  <p:tag name="ANNOTATION_LEFT_8" val="242"/>
  <p:tag name="ANNOTATION_WIDTH_8" val="150"/>
  <p:tag name="ANNOTATION_HEIGHT_8" val="150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SLIDE_WIDTH_8" val="960"/>
  <p:tag name="ANNOTATION_SLIDE_HEIGHT_8" val="720"/>
  <p:tag name="ANNOTATION_COUNT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TIMELINE" val="47.2/51.6"/>
  <p:tag name="ELAPSEDTIME" val="52.9"/>
  <p:tag name="ARTICULATE_USED_LAYOUT" val="2"/>
  <p:tag name="ANNOTATION_TYPE_1" val="0"/>
  <p:tag name="ANNOTATION_START_1" val="1.2"/>
  <p:tag name="ANNOTATION_END_1" val="5.4"/>
  <p:tag name="ANNOTATION_TOP_1" val="290"/>
  <p:tag name="ANNOTATION_LEFT_1" val="242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4"/>
  <p:tag name="ANNOTATION_END_2" val="9.8"/>
  <p:tag name="ANNOTATION_TOP_2" val="289"/>
  <p:tag name="ANNOTATION_LEFT_2" val="670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8"/>
  <p:tag name="ANNOTATION_END_3" val="13.7"/>
  <p:tag name="ANNOTATION_TOP_3" val="322"/>
  <p:tag name="ANNOTATION_LEFT_3" val="252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7"/>
  <p:tag name="ANNOTATION_END_4" val="17.8"/>
  <p:tag name="ANNOTATION_TOP_4" val="323"/>
  <p:tag name="ANNOTATION_LEFT_4" val="703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.8"/>
  <p:tag name="ANNOTATION_END_5" val="22.0"/>
  <p:tag name="ANNOTATION_TOP_5" val="356"/>
  <p:tag name="ANNOTATION_LEFT_5" val="225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0"/>
  <p:tag name="ANNOTATION_END_6" val="29.0"/>
  <p:tag name="ANNOTATION_TOP_6" val="355"/>
  <p:tag name="ANNOTATION_LEFT_6" val="902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9.0"/>
  <p:tag name="ANNOTATION_END_7" val="34.2"/>
  <p:tag name="ANNOTATION_TOP_7" val="149"/>
  <p:tag name="ANNOTATION_LEFT_7" val="186"/>
  <p:tag name="ANNOTATION_WIDTH_7" val="150"/>
  <p:tag name="ANNOTATION_HEIGHT_7" val="150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2"/>
  <p:tag name="ANNOTATION_END_8" val="40.9"/>
  <p:tag name="ANNOTATION_TOP_8" val="381"/>
  <p:tag name="ANNOTATION_LEFT_8" val="276"/>
  <p:tag name="ANNOTATION_WIDTH_8" val="150"/>
  <p:tag name="ANNOTATION_HEIGHT_8" val="150"/>
  <p:tag name="ANNOTATION_ANIMATION_8" val="4"/>
  <p:tag name="ANNOTATION_ROTATION_8" val="0"/>
  <p:tag name="ANNOTATION_SUB_TYPE_8" val="3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3969653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40.9"/>
  <p:tag name="ANNOTATION_END_9" val="49.0"/>
  <p:tag name="ANNOTATION_TOP_9" val="-50"/>
  <p:tag name="ANNOTATION_LEFT_9" val="-50"/>
  <p:tag name="ANNOTATION_WIDTH_9" val="1061"/>
  <p:tag name="ANNOTATION_HEIGHT_9" val="82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1"/>
  <p:tag name="ANNOTATION_START_10" val="49.0"/>
  <p:tag name="ANNOTATION_END_10" val="52.7"/>
  <p:tag name="ANNOTATION_TOP_10" val="363"/>
  <p:tag name="ANNOTATION_LEFT_10" val="125"/>
  <p:tag name="ANNOTATION_WIDTH_10" val="405"/>
  <p:tag name="ANNOTATION_HEIGHT_10" val="29"/>
  <p:tag name="ANNOTATION_ANIMATION_10" val="2"/>
  <p:tag name="ANNOTATION_ROTATION_10" val="0"/>
  <p:tag name="ANNOTATION_SUB_TYPE_10" val="9"/>
  <p:tag name="ANNOTATION_LOOP_COUNT_10" val="3"/>
  <p:tag name="ANNOTATION_BOX_RADIUS_10" val="5"/>
  <p:tag name="ANNOTATION_SCALE_10" val="0"/>
  <p:tag name="ANNOTATION_BORDER_ALPHA_10" val="100"/>
  <p:tag name="ANNOTATION_BORDER_COLOR_10" val="0"/>
  <p:tag name="ANNOTATION_FILL_COLOR_10" val="255"/>
  <p:tag name="ANNOTATION_FILL_ALPHA_10" val="100"/>
  <p:tag name="ANNOTATION_BORDER_WIDTH_10" val="3"/>
  <p:tag name="ANNOTATION_SLIDE_WIDTH_10" val="960"/>
  <p:tag name="ANNOTATION_SLIDE_HEIGHT_10" val="720"/>
  <p:tag name="ANNOTATION_TYPE_11" val="2"/>
  <p:tag name="ANNOTATION_START_11" val="52.7"/>
  <p:tag name="ANNOTATION_TOP_11" val="-50"/>
  <p:tag name="ANNOTATION_LEFT_11" val="-50"/>
  <p:tag name="ANNOTATION_WIDTH_11" val="1061"/>
  <p:tag name="ANNOTATION_HEIGHT_11" val="82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COUNT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AUDIO_RECORDED" val="1"/>
  <p:tag name="ELAPSEDTIME" val="10.6"/>
  <p:tag name="ANNOTATION_COUNT" val="0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ELAPSEDTIME" val="10.6"/>
  <p:tag name="ANNOTATION_COUNT" val="0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2.4"/>
  <p:tag name="ARTICULATE_USED_LAYOUT" val="2"/>
  <p:tag name="ANNOTATION_TYPE_1" val="0"/>
  <p:tag name="ANNOTATION_START_1" val="9.9"/>
  <p:tag name="ANNOTATION_TOP_1" val="416"/>
  <p:tag name="ANNOTATION_LEFT_1" val="402"/>
  <p:tag name="ANNOTATION_WIDTH_1" val="150"/>
  <p:tag name="ANNOTATION_HEIGHT_1" val="150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969653"/>
  <p:tag name="ANNOTATION_FILL_ALPHA_1" val="100"/>
  <p:tag name="ANNOTATION_BORDER_WIDTH_1" val="2"/>
  <p:tag name="ANNOTATION_SLIDE_WIDTH_1" val="960"/>
  <p:tag name="ANNOTATION_SLIDE_HEIGHT_1" val="720"/>
  <p:tag name="ANNOTATION_COUN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82"/>
  <p:tag name="ARTICULATE_AUDIO_RECORDED" val="1"/>
  <p:tag name="ELAPSEDTIME" val="24.4"/>
  <p:tag name="ARTICULATE_USED_LAYOUT" val="2"/>
  <p:tag name="ANNOTATION_TYPE_1" val="1"/>
  <p:tag name="ANNOTATION_START_1" val="7.1"/>
  <p:tag name="ANNOTATION_END_1" val="14.4"/>
  <p:tag name="ANNOTATION_TOP_1" val="599"/>
  <p:tag name="ANNOTATION_LEFT_1" val="693"/>
  <p:tag name="ANNOTATION_WIDTH_1" val="79"/>
  <p:tag name="ANNOTATION_HEIGHT_1" val="38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1"/>
  <p:tag name="ANNOTATION_START_2" val="14.4"/>
  <p:tag name="ANNOTATION_TOP_2" val="599"/>
  <p:tag name="ANNOTATION_LEFT_2" val="821"/>
  <p:tag name="ANNOTATION_WIDTH_2" val="82"/>
  <p:tag name="ANNOTATION_HEIGHT_2" val="40"/>
  <p:tag name="ANNOTATION_ANIMATION_2" val="2"/>
  <p:tag name="ANNOTATION_ROTATION_2" val="0"/>
  <p:tag name="ANNOTATION_SUB_TYPE_2" val="9"/>
  <p:tag name="ANNOTATION_LOOP_COUNT_2" val="3"/>
  <p:tag name="ANNOTATION_BOX_RADIUS_2" val="5"/>
  <p:tag name="ANNOTATION_SCALE_2" val="0"/>
  <p:tag name="ANNOTATION_BORDER_ALPHA_2" val="100"/>
  <p:tag name="ANNOTATION_BORDER_COLOR_2" val="0"/>
  <p:tag name="ANNOTATION_FILL_COLOR_2" val="255"/>
  <p:tag name="ANNOTATION_FILL_ALPHA_2" val="100"/>
  <p:tag name="ANNOTATION_BORDER_WIDTH_2" val="3"/>
  <p:tag name="ANNOTATION_SLIDE_WIDTH_2" val="960"/>
  <p:tag name="ANNOTATION_SLIDE_HEIGHT_2" val="720"/>
  <p:tag name="ANNOTATION_COUN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9.1"/>
  <p:tag name="ARTICULATE_USED_LAYOUT" val="2"/>
  <p:tag name="ANNOTATION_TYPE_1" val="0"/>
  <p:tag name="ANNOTATION_START_1" val="7.7"/>
  <p:tag name="ANNOTATION_END_1" val="12.0"/>
  <p:tag name="ANNOTATION_TOP_1" val="230"/>
  <p:tag name="ANNOTATION_LEFT_1" val="158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12.0"/>
  <p:tag name="ANNOTATION_END_2" val="16.4"/>
  <p:tag name="ANNOTATION_TOP_2" val="229"/>
  <p:tag name="ANNOTATION_LEFT_2" val="341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16.4"/>
  <p:tag name="ANNOTATION_END_3" val="21.9"/>
  <p:tag name="ANNOTATION_TOP_3" val="230"/>
  <p:tag name="ANNOTATION_LEFT_3" val="536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21.9"/>
  <p:tag name="ANNOTATION_END_4" val="23.1"/>
  <p:tag name="ANNOTATION_TOP_4" val="259"/>
  <p:tag name="ANNOTATION_LEFT_4" val="147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23.1"/>
  <p:tag name="ANNOTATION_END_5" val="28.8"/>
  <p:tag name="ANNOTATION_TOP_5" val="260"/>
  <p:tag name="ANNOTATION_LEFT_5" val="306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28.8"/>
  <p:tag name="ANNOTATION_END_6" val="32.8"/>
  <p:tag name="ANNOTATION_TOP_6" val="287"/>
  <p:tag name="ANNOTATION_LEFT_6" val="117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32.8"/>
  <p:tag name="ANNOTATION_END_7" val="36.6"/>
  <p:tag name="ANNOTATION_TOP_7" val="313"/>
  <p:tag name="ANNOTATION_LEFT_7" val="126"/>
  <p:tag name="ANNOTATION_WIDTH_7" val="150"/>
  <p:tag name="ANNOTATION_HEIGHT_7" val="150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3"/>
  <p:tag name="ANNOTATION_SLIDE_WIDTH_7" val="960"/>
  <p:tag name="ANNOTATION_SLIDE_HEIGHT_7" val="720"/>
  <p:tag name="ANNOTATION_TYPE_8" val="0"/>
  <p:tag name="ANNOTATION_START_8" val="36.6"/>
  <p:tag name="ANNOTATION_END_8" val="40.4"/>
  <p:tag name="ANNOTATION_TOP_8" val="337"/>
  <p:tag name="ANNOTATION_LEFT_8" val="135"/>
  <p:tag name="ANNOTATION_WIDTH_8" val="150"/>
  <p:tag name="ANNOTATION_HEIGHT_8" val="150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3"/>
  <p:tag name="ANNOTATION_SLIDE_WIDTH_8" val="960"/>
  <p:tag name="ANNOTATION_SLIDE_HEIGHT_8" val="720"/>
  <p:tag name="ANNOTATION_TYPE_9" val="0"/>
  <p:tag name="ANNOTATION_START_9" val="40.4"/>
  <p:tag name="ANNOTATION_END_9" val="45.3"/>
  <p:tag name="ANNOTATION_TOP_9" val="285"/>
  <p:tag name="ANNOTATION_LEFT_9" val="325"/>
  <p:tag name="ANNOTATION_WIDTH_9" val="150"/>
  <p:tag name="ANNOTATION_HEIGHT_9" val="150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3"/>
  <p:tag name="ANNOTATION_SLIDE_WIDTH_9" val="960"/>
  <p:tag name="ANNOTATION_SLIDE_HEIGHT_9" val="720"/>
  <p:tag name="ANNOTATION_TYPE_10" val="0"/>
  <p:tag name="ANNOTATION_START_10" val="45.3"/>
  <p:tag name="ANNOTATION_TOP_10" val="311"/>
  <p:tag name="ANNOTATION_LEFT_10" val="324"/>
  <p:tag name="ANNOTATION_WIDTH_10" val="150"/>
  <p:tag name="ANNOTATION_HEIGHT_10" val="150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3"/>
  <p:tag name="ANNOTATION_SLIDE_WIDTH_10" val="960"/>
  <p:tag name="ANNOTATION_SLIDE_HEIGHT_10" val="720"/>
  <p:tag name="ANNOTATION_COUNT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AUDIO_RECORDED" val="1"/>
  <p:tag name="ELAPSEDTIME" val="41.3"/>
  <p:tag name="ARTICULATE_USED_LAYOUT" val="2"/>
  <p:tag name="ANNOTATION_TYPE_1" val="0"/>
  <p:tag name="ANNOTATION_START_1" val="1.0"/>
  <p:tag name="ANNOTATION_END_1" val="4.8"/>
  <p:tag name="ANNOTATION_TOP_1" val="371"/>
  <p:tag name="ANNOTATION_LEFT_1" val="345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4.8"/>
  <p:tag name="ANNOTATION_END_2" val="9.4"/>
  <p:tag name="ANNOTATION_TOP_2" val="400"/>
  <p:tag name="ANNOTATION_LEFT_2" val="167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9.4"/>
  <p:tag name="ANNOTATION_END_3" val="16.8"/>
  <p:tag name="ANNOTATION_TOP_3" val="402"/>
  <p:tag name="ANNOTATION_LEFT_3" val="270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6.8"/>
  <p:tag name="ANNOTATION_END_4" val="20.7"/>
  <p:tag name="ANNOTATION_TOP_4" val="425"/>
  <p:tag name="ANNOTATION_LEFT_4" val="153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20.7"/>
  <p:tag name="ANNOTATION_END_5" val="25.5"/>
  <p:tag name="ANNOTATION_TOP_5" val="427"/>
  <p:tag name="ANNOTATION_LEFT_5" val="336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25.5"/>
  <p:tag name="ANNOTATION_END_6" val="31.7"/>
  <p:tag name="ANNOTATION_TOP_6" val="453"/>
  <p:tag name="ANNOTATION_LEFT_6" val="237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31.7"/>
  <p:tag name="ANNOTATION_END_7" val="35.8"/>
  <p:tag name="ANNOTATION_TOP_7" val="485"/>
  <p:tag name="ANNOTATION_LEFT_7" val="406"/>
  <p:tag name="ANNOTATION_WIDTH_7" val="150"/>
  <p:tag name="ANNOTATION_HEIGHT_7" val="150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3"/>
  <p:tag name="ANNOTATION_SLIDE_WIDTH_7" val="960"/>
  <p:tag name="ANNOTATION_SLIDE_HEIGHT_7" val="720"/>
  <p:tag name="ANNOTATION_TYPE_8" val="0"/>
  <p:tag name="ANNOTATION_START_8" val="35.8"/>
  <p:tag name="ANNOTATION_TOP_8" val="512"/>
  <p:tag name="ANNOTATION_LEFT_8" val="407"/>
  <p:tag name="ANNOTATION_WIDTH_8" val="150"/>
  <p:tag name="ANNOTATION_HEIGHT_8" val="150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3"/>
  <p:tag name="ANNOTATION_SLIDE_WIDTH_8" val="960"/>
  <p:tag name="ANNOTATION_SLIDE_HEIGHT_8" val="720"/>
  <p:tag name="ANNOTATION_COUNT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50.5"/>
  <p:tag name="ARTICULATE_USED_LAYOUT" val="2"/>
  <p:tag name="ANNOTATION_TYPE_1" val="1"/>
  <p:tag name="ANNOTATION_START_1" val="6.4"/>
  <p:tag name="ANNOTATION_END_1" val="10.0"/>
  <p:tag name="ANNOTATION_TOP_1" val="136"/>
  <p:tag name="ANNOTATION_LEFT_1" val="15"/>
  <p:tag name="ANNOTATION_WIDTH_1" val="636"/>
  <p:tag name="ANNOTATION_HEIGHT_1" val="210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10.0"/>
  <p:tag name="ANNOTATION_END_2" val="18.9"/>
  <p:tag name="ANNOTATION_TOP_2" val="366"/>
  <p:tag name="ANNOTATION_LEFT_2" val="383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1"/>
  <p:tag name="ANNOTATION_START_3" val="18.9"/>
  <p:tag name="ANNOTATION_END_3" val="35.0"/>
  <p:tag name="ANNOTATION_TOP_3" val="407"/>
  <p:tag name="ANNOTATION_LEFT_3" val="13"/>
  <p:tag name="ANNOTATION_WIDTH_3" val="597"/>
  <p:tag name="ANNOTATION_HEIGHT_3" val="38"/>
  <p:tag name="ANNOTATION_ANIMATION_3" val="2"/>
  <p:tag name="ANNOTATION_ROTATION_3" val="0"/>
  <p:tag name="ANNOTATION_SUB_TYPE_3" val="9"/>
  <p:tag name="ANNOTATION_LOOP_COUNT_3" val="3"/>
  <p:tag name="ANNOTATION_BOX_RADIUS_3" val="5"/>
  <p:tag name="ANNOTATION_SCALE_3" val="0"/>
  <p:tag name="ANNOTATION_BORDER_ALPHA_3" val="100"/>
  <p:tag name="ANNOTATION_BORDER_COLOR_3" val="0"/>
  <p:tag name="ANNOTATION_FILL_COLOR_3" val="255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35.0"/>
  <p:tag name="ANNOTATION_TOP_4" val="489"/>
  <p:tag name="ANNOTATION_LEFT_4" val="141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COUNT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8.8"/>
  <p:tag name="ARTICULATE_USED_LAYOUT" val="2"/>
  <p:tag name="ANNOTATION_TYPE_1" val="1"/>
  <p:tag name="ANNOTATION_START_1" val="2.4"/>
  <p:tag name="ANNOTATION_END_1" val="6.8"/>
  <p:tag name="ANNOTATION_TOP_1" val="522"/>
  <p:tag name="ANNOTATION_LEFT_1" val="26"/>
  <p:tag name="ANNOTATION_WIDTH_1" val="391"/>
  <p:tag name="ANNOTATION_HEIGHT_1" val="16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6.8"/>
  <p:tag name="ANNOTATION_END_2" val="8.4"/>
  <p:tag name="ANNOTATION_TOP_2" val="502"/>
  <p:tag name="ANNOTATION_LEFT_2" val="121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8.4"/>
  <p:tag name="ANNOTATION_END_3" val="15.6"/>
  <p:tag name="ANNOTATION_TOP_3" val="500"/>
  <p:tag name="ANNOTATION_LEFT_3" val="313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5.6"/>
  <p:tag name="ANNOTATION_END_4" val="21.2"/>
  <p:tag name="ANNOTATION_TOP_4" val="551"/>
  <p:tag name="ANNOTATION_LEFT_4" val="392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21.2"/>
  <p:tag name="ANNOTATION_END_5" val="23.3"/>
  <p:tag name="ANNOTATION_TOP_5" val="555"/>
  <p:tag name="ANNOTATION_LEFT_5" val="564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23.3"/>
  <p:tag name="ANNOTATION_END_6" val="30.5"/>
  <p:tag name="ANNOTATION_TOP_6" val="560"/>
  <p:tag name="ANNOTATION_LEFT_6" val="615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30.5"/>
  <p:tag name="ANNOTATION_END_7" val="37.2"/>
  <p:tag name="ANNOTATION_TOP_7" val="581"/>
  <p:tag name="ANNOTATION_LEFT_7" val="199"/>
  <p:tag name="ANNOTATION_WIDTH_7" val="150"/>
  <p:tag name="ANNOTATION_HEIGHT_7" val="150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3"/>
  <p:tag name="ANNOTATION_SLIDE_WIDTH_7" val="960"/>
  <p:tag name="ANNOTATION_SLIDE_HEIGHT_7" val="720"/>
  <p:tag name="ANNOTATION_TYPE_8" val="0"/>
  <p:tag name="ANNOTATION_START_8" val="37.2"/>
  <p:tag name="ANNOTATION_END_8" val="43.6"/>
  <p:tag name="ANNOTATION_TOP_8" val="582"/>
  <p:tag name="ANNOTATION_LEFT_8" val="318"/>
  <p:tag name="ANNOTATION_WIDTH_8" val="150"/>
  <p:tag name="ANNOTATION_HEIGHT_8" val="150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3"/>
  <p:tag name="ANNOTATION_SLIDE_WIDTH_8" val="960"/>
  <p:tag name="ANNOTATION_SLIDE_HEIGHT_8" val="720"/>
  <p:tag name="ANNOTATION_TYPE_9" val="0"/>
  <p:tag name="ANNOTATION_START_9" val="43.6"/>
  <p:tag name="ANNOTATION_END_9" val="54.6"/>
  <p:tag name="ANNOTATION_TOP_9" val="582"/>
  <p:tag name="ANNOTATION_LEFT_9" val="515"/>
  <p:tag name="ANNOTATION_WIDTH_9" val="150"/>
  <p:tag name="ANNOTATION_HEIGHT_9" val="150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3"/>
  <p:tag name="ANNOTATION_SLIDE_WIDTH_9" val="960"/>
  <p:tag name="ANNOTATION_SLIDE_HEIGHT_9" val="720"/>
  <p:tag name="ANNOTATION_TYPE_10" val="0"/>
  <p:tag name="ANNOTATION_START_10" val="54.6"/>
  <p:tag name="ANNOTATION_TOP_10" val="609"/>
  <p:tag name="ANNOTATION_LEFT_10" val="189"/>
  <p:tag name="ANNOTATION_WIDTH_10" val="150"/>
  <p:tag name="ANNOTATION_HEIGHT_10" val="150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3"/>
  <p:tag name="ANNOTATION_SLIDE_WIDTH_10" val="960"/>
  <p:tag name="ANNOTATION_SLIDE_HEIGHT_10" val="720"/>
  <p:tag name="ANNOTATION_COUNT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00"/>
  <p:tag name="ARTICULATE_AUDIO_RECORDED" val="1"/>
  <p:tag name="ELAPSEDTIME" val="27.1"/>
  <p:tag name="ARTICULATE_USED_LAYOUT" val="2"/>
  <p:tag name="ANNOTATION_TYPE_1" val="0"/>
  <p:tag name="ANNOTATION_START_1" val="9.0"/>
  <p:tag name="ANNOTATION_END_1" val="13.1"/>
  <p:tag name="ANNOTATION_TOP_1" val="229"/>
  <p:tag name="ANNOTATION_LEFT_1" val="535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13.1"/>
  <p:tag name="ANNOTATION_END_2" val="21.9"/>
  <p:tag name="ANNOTATION_TOP_2" val="257"/>
  <p:tag name="ANNOTATION_LEFT_2" val="541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21.9"/>
  <p:tag name="ANNOTATION_TOP_3" val="284"/>
  <p:tag name="ANNOTATION_LEFT_3" val="124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COUNT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ELAPSEDTIME" val="20"/>
  <p:tag name="ARTICULATE_USED_LAYOUT" val="2"/>
  <p:tag name="ANNOTATION_TYPE_1" val="0"/>
  <p:tag name="ANNOTATION_START_1" val="2.7"/>
  <p:tag name="ANNOTATION_END_1" val="8.5"/>
  <p:tag name="ANNOTATION_TOP_1" val="296"/>
  <p:tag name="ANNOTATION_LEFT_1" val="309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8.5"/>
  <p:tag name="ANNOTATION_END_2" val="12.7"/>
  <p:tag name="ANNOTATION_TOP_2" val="319"/>
  <p:tag name="ANNOTATION_LEFT_2" val="124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12.7"/>
  <p:tag name="ANNOTATION_END_3" val="16.9"/>
  <p:tag name="ANNOTATION_TOP_3" val="321"/>
  <p:tag name="ANNOTATION_LEFT_3" val="316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6.9"/>
  <p:tag name="ANNOTATION_TOP_4" val="322"/>
  <p:tag name="ANNOTATION_LEFT_4" val="528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COUNT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02"/>
  <p:tag name="ARTICULATE_AUDIO_RECORDED" val="1"/>
  <p:tag name="ELAPSEDTIME" val="51.8"/>
  <p:tag name="ARTICULATE_USED_LAYOUT" val="2"/>
  <p:tag name="ANNOTATION_TYPE_1" val="0"/>
  <p:tag name="ANNOTATION_START_1" val="1.5"/>
  <p:tag name="ANNOTATION_END_1" val="4.4"/>
  <p:tag name="ANNOTATION_TOP_1" val="346"/>
  <p:tag name="ANNOTATION_LEFT_1" val="132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4.4"/>
  <p:tag name="ANNOTATION_END_2" val="13.6"/>
  <p:tag name="ANNOTATION_TOP_2" val="346"/>
  <p:tag name="ANNOTATION_LEFT_2" val="340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1"/>
  <p:tag name="ANNOTATION_START_3" val="13.6"/>
  <p:tag name="ANNOTATION_END_3" val="20.5"/>
  <p:tag name="ANNOTATION_TOP_3" val="339"/>
  <p:tag name="ANNOTATION_LEFT_3" val="417"/>
  <p:tag name="ANNOTATION_WIDTH_3" val="15"/>
  <p:tag name="ANNOTATION_HEIGHT_3" val="20"/>
  <p:tag name="ANNOTATION_ANIMATION_3" val="2"/>
  <p:tag name="ANNOTATION_ROTATION_3" val="0"/>
  <p:tag name="ANNOTATION_SUB_TYPE_3" val="9"/>
  <p:tag name="ANNOTATION_LOOP_COUNT_3" val="3"/>
  <p:tag name="ANNOTATION_BOX_RADIUS_3" val="5"/>
  <p:tag name="ANNOTATION_SCALE_3" val="0"/>
  <p:tag name="ANNOTATION_BORDER_ALPHA_3" val="100"/>
  <p:tag name="ANNOTATION_BORDER_COLOR_3" val="0"/>
  <p:tag name="ANNOTATION_FILL_COLOR_3" val="255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20.5"/>
  <p:tag name="ANNOTATION_END_4" val="26.1"/>
  <p:tag name="ANNOTATION_TOP_4" val="347"/>
  <p:tag name="ANNOTATION_LEFT_4" val="613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26.1"/>
  <p:tag name="ANNOTATION_END_5" val="30.1"/>
  <p:tag name="ANNOTATION_TOP_5" val="374"/>
  <p:tag name="ANNOTATION_LEFT_5" val="132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30.1"/>
  <p:tag name="ANNOTATION_END_6" val="34.5"/>
  <p:tag name="ANNOTATION_TOP_6" val="372"/>
  <p:tag name="ANNOTATION_LEFT_6" val="322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34.5"/>
  <p:tag name="ANNOTATION_END_7" val="44.3"/>
  <p:tag name="ANNOTATION_TOP_7" val="372"/>
  <p:tag name="ANNOTATION_LEFT_7" val="596"/>
  <p:tag name="ANNOTATION_WIDTH_7" val="150"/>
  <p:tag name="ANNOTATION_HEIGHT_7" val="150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3"/>
  <p:tag name="ANNOTATION_SLIDE_WIDTH_7" val="960"/>
  <p:tag name="ANNOTATION_SLIDE_HEIGHT_7" val="720"/>
  <p:tag name="ANNOTATION_TYPE_8" val="0"/>
  <p:tag name="ANNOTATION_START_8" val="44.3"/>
  <p:tag name="ANNOTATION_END_8" val="48.3"/>
  <p:tag name="ANNOTATION_TOP_8" val="399"/>
  <p:tag name="ANNOTATION_LEFT_8" val="132"/>
  <p:tag name="ANNOTATION_WIDTH_8" val="150"/>
  <p:tag name="ANNOTATION_HEIGHT_8" val="150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3"/>
  <p:tag name="ANNOTATION_SLIDE_WIDTH_8" val="960"/>
  <p:tag name="ANNOTATION_SLIDE_HEIGHT_8" val="720"/>
  <p:tag name="ANNOTATION_TYPE_9" val="0"/>
  <p:tag name="ANNOTATION_START_9" val="48.3"/>
  <p:tag name="ANNOTATION_TOP_9" val="398"/>
  <p:tag name="ANNOTATION_LEFT_9" val="438"/>
  <p:tag name="ANNOTATION_WIDTH_9" val="150"/>
  <p:tag name="ANNOTATION_HEIGHT_9" val="150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3"/>
  <p:tag name="ANNOTATION_SLIDE_WIDTH_9" val="960"/>
  <p:tag name="ANNOTATION_SLIDE_HEIGHT_9" val="720"/>
  <p:tag name="ANNOTATION_COUNT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9.5"/>
  <p:tag name="ANNOTATION_COUNT" val="0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ELAPSEDTIME" val="18.4"/>
  <p:tag name="ARTICULATE_USED_LAYOUT" val="2"/>
  <p:tag name="ANNOTATION_TYPE_1" val="0"/>
  <p:tag name="ANNOTATION_START_1" val="8.0"/>
  <p:tag name="ANNOTATION_END_1" val="12.8"/>
  <p:tag name="ANNOTATION_TOP_1" val="128"/>
  <p:tag name="ANNOTATION_LEFT_1" val="184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12.8"/>
  <p:tag name="ANNOTATION_END_2" val="16.0"/>
  <p:tag name="ANNOTATION_TOP_2" val="212"/>
  <p:tag name="ANNOTATION_LEFT_2" val="80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16.0"/>
  <p:tag name="ANNOTATION_TOP_3" val="429"/>
  <p:tag name="ANNOTATION_LEFT_3" val="61"/>
  <p:tag name="ANNOTATION_WIDTH_3" val="150"/>
  <p:tag name="ANNOTATION_HEIGHT_3" val="150"/>
  <p:tag name="ANNOTATION_ANIMATION_3" val="4"/>
  <p:tag name="ANNOTATION_ROTATION_3" val="0"/>
  <p:tag name="ANNOTATION_SUB_TYPE_3" val="3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3969653"/>
  <p:tag name="ANNOTATION_FILL_ALPHA_3" val="100"/>
  <p:tag name="ANNOTATION_BORDER_WIDTH_3" val="3"/>
  <p:tag name="ANNOTATION_SLIDE_WIDTH_3" val="960"/>
  <p:tag name="ANNOTATION_SLIDE_HEIGHT_3" val="720"/>
  <p:tag name="ANNOTATION_COUNT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01"/>
  <p:tag name="ARTICULATE_AUDIO_RECORDED" val="1"/>
  <p:tag name="ELAPSEDTIME" val="22.4"/>
  <p:tag name="ARTICULATE_USED_LAYOUT" val="2"/>
  <p:tag name="ANNOTATION_TYPE_1" val="0"/>
  <p:tag name="ANNOTATION_START_1" val="19.3"/>
  <p:tag name="ANNOTATION_TOP_1" val="471"/>
  <p:tag name="ANNOTATION_LEFT_1" val="77"/>
  <p:tag name="ANNOTATION_WIDTH_1" val="150"/>
  <p:tag name="ANNOTATION_HEIGHT_1" val="150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969653"/>
  <p:tag name="ANNOTATION_FILL_ALPHA_1" val="100"/>
  <p:tag name="ANNOTATION_BORDER_WIDTH_1" val="3"/>
  <p:tag name="ANNOTATION_SLIDE_WIDTH_1" val="960"/>
  <p:tag name="ANNOTATION_SLIDE_HEIGHT_1" val="720"/>
  <p:tag name="ANNOTATION_COUNT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58.9"/>
  <p:tag name="ARTICULATE_USED_LAYOUT" val="2"/>
  <p:tag name="ANNOTATION_TYPE_1" val="0"/>
  <p:tag name="ANNOTATION_START_1" val="4.2"/>
  <p:tag name="ANNOTATION_END_1" val="5.4"/>
  <p:tag name="ANNOTATION_TOP_1" val="243"/>
  <p:tag name="ANNOTATION_LEFT_1" val="228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5.4"/>
  <p:tag name="ANNOTATION_END_2" val="14.2"/>
  <p:tag name="ANNOTATION_TOP_2" val="242"/>
  <p:tag name="ANNOTATION_LEFT_2" val="401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14.2"/>
  <p:tag name="ANNOTATION_END_3" val="19.2"/>
  <p:tag name="ANNOTATION_TOP_3" val="269"/>
  <p:tag name="ANNOTATION_LEFT_3" val="245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9.2"/>
  <p:tag name="ANNOTATION_END_4" val="23.9"/>
  <p:tag name="ANNOTATION_TOP_4" val="272"/>
  <p:tag name="ANNOTATION_LEFT_4" val="435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23.9"/>
  <p:tag name="ANNOTATION_END_5" val="29.4"/>
  <p:tag name="ANNOTATION_TOP_5" val="268"/>
  <p:tag name="ANNOTATION_LEFT_5" val="559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29.4"/>
  <p:tag name="ANNOTATION_END_6" val="33.5"/>
  <p:tag name="ANNOTATION_TOP_6" val="297"/>
  <p:tag name="ANNOTATION_LEFT_6" val="132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33.5"/>
  <p:tag name="ANNOTATION_END_7" val="34.6"/>
  <p:tag name="ANNOTATION_TOP_7" val="299"/>
  <p:tag name="ANNOTATION_LEFT_7" val="367"/>
  <p:tag name="ANNOTATION_WIDTH_7" val="150"/>
  <p:tag name="ANNOTATION_HEIGHT_7" val="150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3"/>
  <p:tag name="ANNOTATION_SLIDE_WIDTH_7" val="960"/>
  <p:tag name="ANNOTATION_SLIDE_HEIGHT_7" val="720"/>
  <p:tag name="ANNOTATION_TYPE_8" val="0"/>
  <p:tag name="ANNOTATION_START_8" val="34.6"/>
  <p:tag name="ANNOTATION_END_8" val="45.1"/>
  <p:tag name="ANNOTATION_TOP_8" val="297"/>
  <p:tag name="ANNOTATION_LEFT_8" val="543"/>
  <p:tag name="ANNOTATION_WIDTH_8" val="150"/>
  <p:tag name="ANNOTATION_HEIGHT_8" val="150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3"/>
  <p:tag name="ANNOTATION_SLIDE_WIDTH_8" val="960"/>
  <p:tag name="ANNOTATION_SLIDE_HEIGHT_8" val="720"/>
  <p:tag name="ANNOTATION_TYPE_9" val="0"/>
  <p:tag name="ANNOTATION_START_9" val="45.1"/>
  <p:tag name="ANNOTATION_END_9" val="50.0"/>
  <p:tag name="ANNOTATION_TOP_9" val="320"/>
  <p:tag name="ANNOTATION_LEFT_9" val="140"/>
  <p:tag name="ANNOTATION_WIDTH_9" val="150"/>
  <p:tag name="ANNOTATION_HEIGHT_9" val="150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3"/>
  <p:tag name="ANNOTATION_SLIDE_WIDTH_9" val="960"/>
  <p:tag name="ANNOTATION_SLIDE_HEIGHT_9" val="720"/>
  <p:tag name="ANNOTATION_TYPE_10" val="0"/>
  <p:tag name="ANNOTATION_START_10" val="50.0"/>
  <p:tag name="ANNOTATION_END_10" val="54.5"/>
  <p:tag name="ANNOTATION_TOP_10" val="320"/>
  <p:tag name="ANNOTATION_LEFT_10" val="375"/>
  <p:tag name="ANNOTATION_WIDTH_10" val="150"/>
  <p:tag name="ANNOTATION_HEIGHT_10" val="150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3"/>
  <p:tag name="ANNOTATION_SLIDE_WIDTH_10" val="960"/>
  <p:tag name="ANNOTATION_SLIDE_HEIGHT_10" val="720"/>
  <p:tag name="ANNOTATION_TYPE_11" val="0"/>
  <p:tag name="ANNOTATION_START_11" val="54.5"/>
  <p:tag name="ANNOTATION_TOP_11" val="450"/>
  <p:tag name="ANNOTATION_LEFT_11" val="185"/>
  <p:tag name="ANNOTATION_WIDTH_11" val="150"/>
  <p:tag name="ANNOTATION_HEIGHT_11" val="150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3"/>
  <p:tag name="ANNOTATION_SLIDE_WIDTH_11" val="960"/>
  <p:tag name="ANNOTATION_SLIDE_HEIGHT_11" val="720"/>
  <p:tag name="ANNOTATION_COUNT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11.6"/>
  <p:tag name="ARTICULATE_USED_LAYOUT" val="2"/>
  <p:tag name="ANNOTATION_TYPE_1" val="0"/>
  <p:tag name="ANNOTATION_START_1" val="8.7"/>
  <p:tag name="ANNOTATION_TOP_1" val="354"/>
  <p:tag name="ANNOTATION_LEFT_1" val="213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COUN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AUDIO_RECORDED" val="1"/>
  <p:tag name="ELAPSEDTIME" val="51.1"/>
  <p:tag name="ARTICULATE_USED_LAYOUT" val="2"/>
  <p:tag name="ANNOTATION_TYPE_1" val="1"/>
  <p:tag name="ANNOTATION_START_1" val="1.4"/>
  <p:tag name="ANNOTATION_END_1" val="6.1"/>
  <p:tag name="ANNOTATION_TOP_1" val="136"/>
  <p:tag name="ANNOTATION_LEFT_1" val="11"/>
  <p:tag name="ANNOTATION_WIDTH_1" val="632"/>
  <p:tag name="ANNOTATION_HEIGHT_1" val="166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6.1"/>
  <p:tag name="ANNOTATION_END_2" val="9.5"/>
  <p:tag name="ANNOTATION_TOP_2" val="176"/>
  <p:tag name="ANNOTATION_LEFT_2" val="105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9.5"/>
  <p:tag name="ANNOTATION_END_3" val="13.0"/>
  <p:tag name="ANNOTATION_TOP_3" val="177"/>
  <p:tag name="ANNOTATION_LEFT_3" val="332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3.0"/>
  <p:tag name="ANNOTATION_END_4" val="17.1"/>
  <p:tag name="ANNOTATION_TOP_4" val="201"/>
  <p:tag name="ANNOTATION_LEFT_4" val="148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17.1"/>
  <p:tag name="ANNOTATION_END_5" val="21.0"/>
  <p:tag name="ANNOTATION_TOP_5" val="228"/>
  <p:tag name="ANNOTATION_LEFT_5" val="294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21.0"/>
  <p:tag name="ANNOTATION_END_6" val="22.6"/>
  <p:tag name="ANNOTATION_TOP_6" val="260"/>
  <p:tag name="ANNOTATION_LEFT_6" val="178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22.6"/>
  <p:tag name="ANNOTATION_END_7" val="32.5"/>
  <p:tag name="ANNOTATION_TOP_7" val="261"/>
  <p:tag name="ANNOTATION_LEFT_7" val="450"/>
  <p:tag name="ANNOTATION_WIDTH_7" val="150"/>
  <p:tag name="ANNOTATION_HEIGHT_7" val="150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3"/>
  <p:tag name="ANNOTATION_SLIDE_WIDTH_7" val="960"/>
  <p:tag name="ANNOTATION_SLIDE_HEIGHT_7" val="720"/>
  <p:tag name="ANNOTATION_TYPE_8" val="2"/>
  <p:tag name="ANNOTATION_START_8" val="32.5"/>
  <p:tag name="ANNOTATION_END_8" val="35.7"/>
  <p:tag name="ANNOTATION_TOP_8" val="-50"/>
  <p:tag name="ANNOTATION_LEFT_8" val="-50"/>
  <p:tag name="ANNOTATION_WIDTH_8" val="1061"/>
  <p:tag name="ANNOTATION_HEIGHT_8" val="82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35.7"/>
  <p:tag name="ANNOTATION_TOP_9" val="438"/>
  <p:tag name="ANNOTATION_LEFT_9" val="546"/>
  <p:tag name="ANNOTATION_WIDTH_9" val="150"/>
  <p:tag name="ANNOTATION_HEIGHT_9" val="150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SLIDE_WIDTH_9" val="960"/>
  <p:tag name="ANNOTATION_SLIDE_HEIGHT_9" val="720"/>
  <p:tag name="ANNOTATION_COUNT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90"/>
  <p:tag name="ARTICULATE_AUDIO_RECORDED" val="1"/>
  <p:tag name="ELAPSEDTIME" val="13.1"/>
  <p:tag name="ARTICULATE_USED_LAYOUT" val="2"/>
  <p:tag name="ANNOTATION_TYPE_1" val="0"/>
  <p:tag name="ANNOTATION_START_1" val="10.0"/>
  <p:tag name="ANNOTATION_TOP_1" val="344"/>
  <p:tag name="ANNOTATION_LEFT_1" val="185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COUNT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74"/>
  <p:tag name="ARTICULATE_USED_LAYOUT" val="2"/>
  <p:tag name="ANNOTATION_TYPE_1" val="1"/>
  <p:tag name="ANNOTATION_START_1" val="2.7"/>
  <p:tag name="ANNOTATION_END_1" val="6.5"/>
  <p:tag name="ANNOTATION_TOP_1" val="139"/>
  <p:tag name="ANNOTATION_LEFT_1" val="17"/>
  <p:tag name="ANNOTATION_WIDTH_1" val="629"/>
  <p:tag name="ANNOTATION_HEIGHT_1" val="174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6.5"/>
  <p:tag name="ANNOTATION_END_2" val="10.5"/>
  <p:tag name="ANNOTATION_TOP_2" val="178"/>
  <p:tag name="ANNOTATION_LEFT_2" val="139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10.5"/>
  <p:tag name="ANNOTATION_END_3" val="15.1"/>
  <p:tag name="ANNOTATION_TOP_3" val="179"/>
  <p:tag name="ANNOTATION_LEFT_3" val="366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5.1"/>
  <p:tag name="ANNOTATION_END_4" val="18.9"/>
  <p:tag name="ANNOTATION_TOP_4" val="181"/>
  <p:tag name="ANNOTATION_LEFT_4" val="544"/>
  <p:tag name="ANNOTATION_WIDTH_4" val="150"/>
  <p:tag name="ANNOTATION_HEIGHT_4" val="150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18.9"/>
  <p:tag name="ANNOTATION_END_5" val="22.6"/>
  <p:tag name="ANNOTATION_TOP_5" val="204"/>
  <p:tag name="ANNOTATION_LEFT_5" val="183"/>
  <p:tag name="ANNOTATION_WIDTH_5" val="150"/>
  <p:tag name="ANNOTATION_HEIGHT_5" val="150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22.6"/>
  <p:tag name="ANNOTATION_END_6" val="26.7"/>
  <p:tag name="ANNOTATION_TOP_6" val="203"/>
  <p:tag name="ANNOTATION_LEFT_6" val="352"/>
  <p:tag name="ANNOTATION_WIDTH_6" val="150"/>
  <p:tag name="ANNOTATION_HEIGHT_6" val="150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26.7"/>
  <p:tag name="ANNOTATION_END_7" val="30.1"/>
  <p:tag name="ANNOTATION_TOP_7" val="203"/>
  <p:tag name="ANNOTATION_LEFT_7" val="578"/>
  <p:tag name="ANNOTATION_WIDTH_7" val="150"/>
  <p:tag name="ANNOTATION_HEIGHT_7" val="150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3"/>
  <p:tag name="ANNOTATION_SLIDE_WIDTH_7" val="960"/>
  <p:tag name="ANNOTATION_SLIDE_HEIGHT_7" val="720"/>
  <p:tag name="ANNOTATION_TYPE_8" val="0"/>
  <p:tag name="ANNOTATION_START_8" val="30.1"/>
  <p:tag name="ANNOTATION_END_8" val="35.5"/>
  <p:tag name="ANNOTATION_TOP_8" val="229"/>
  <p:tag name="ANNOTATION_LEFT_8" val="152"/>
  <p:tag name="ANNOTATION_WIDTH_8" val="150"/>
  <p:tag name="ANNOTATION_HEIGHT_8" val="150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683492"/>
  <p:tag name="ANNOTATION_FILL_ALPHA_8" val="100"/>
  <p:tag name="ANNOTATION_BORDER_WIDTH_8" val="3"/>
  <p:tag name="ANNOTATION_SLIDE_WIDTH_8" val="960"/>
  <p:tag name="ANNOTATION_SLIDE_HEIGHT_8" val="720"/>
  <p:tag name="ANNOTATION_TYPE_9" val="0"/>
  <p:tag name="ANNOTATION_START_9" val="35.5"/>
  <p:tag name="ANNOTATION_END_9" val="39.6"/>
  <p:tag name="ANNOTATION_TOP_9" val="229"/>
  <p:tag name="ANNOTATION_LEFT_9" val="362"/>
  <p:tag name="ANNOTATION_WIDTH_9" val="150"/>
  <p:tag name="ANNOTATION_HEIGHT_9" val="150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683492"/>
  <p:tag name="ANNOTATION_FILL_ALPHA_9" val="100"/>
  <p:tag name="ANNOTATION_BORDER_WIDTH_9" val="3"/>
  <p:tag name="ANNOTATION_SLIDE_WIDTH_9" val="960"/>
  <p:tag name="ANNOTATION_SLIDE_HEIGHT_9" val="720"/>
  <p:tag name="ANNOTATION_TYPE_10" val="0"/>
  <p:tag name="ANNOTATION_START_10" val="39.6"/>
  <p:tag name="ANNOTATION_END_10" val="43.8"/>
  <p:tag name="ANNOTATION_TOP_10" val="230"/>
  <p:tag name="ANNOTATION_LEFT_10" val="554"/>
  <p:tag name="ANNOTATION_WIDTH_10" val="150"/>
  <p:tag name="ANNOTATION_HEIGHT_10" val="150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683492"/>
  <p:tag name="ANNOTATION_FILL_ALPHA_10" val="100"/>
  <p:tag name="ANNOTATION_BORDER_WIDTH_10" val="3"/>
  <p:tag name="ANNOTATION_SLIDE_WIDTH_10" val="960"/>
  <p:tag name="ANNOTATION_SLIDE_HEIGHT_10" val="720"/>
  <p:tag name="ANNOTATION_TYPE_11" val="0"/>
  <p:tag name="ANNOTATION_START_11" val="43.8"/>
  <p:tag name="ANNOTATION_END_11" val="48.4"/>
  <p:tag name="ANNOTATION_TOP_11" val="252"/>
  <p:tag name="ANNOTATION_LEFT_11" val="157"/>
  <p:tag name="ANNOTATION_WIDTH_11" val="150"/>
  <p:tag name="ANNOTATION_HEIGHT_11" val="150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77215"/>
  <p:tag name="ANNOTATION_FILL_COLOR_11" val="683492"/>
  <p:tag name="ANNOTATION_FILL_ALPHA_11" val="100"/>
  <p:tag name="ANNOTATION_BORDER_WIDTH_11" val="3"/>
  <p:tag name="ANNOTATION_SLIDE_WIDTH_11" val="960"/>
  <p:tag name="ANNOTATION_SLIDE_HEIGHT_11" val="720"/>
  <p:tag name="ANNOTATION_TYPE_12" val="0"/>
  <p:tag name="ANNOTATION_START_12" val="48.4"/>
  <p:tag name="ANNOTATION_END_12" val="49.6"/>
  <p:tag name="ANNOTATION_TOP_12" val="253"/>
  <p:tag name="ANNOTATION_LEFT_12" val="415"/>
  <p:tag name="ANNOTATION_WIDTH_12" val="150"/>
  <p:tag name="ANNOTATION_HEIGHT_12" val="150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77215"/>
  <p:tag name="ANNOTATION_FILL_COLOR_12" val="683492"/>
  <p:tag name="ANNOTATION_FILL_ALPHA_12" val="100"/>
  <p:tag name="ANNOTATION_BORDER_WIDTH_12" val="3"/>
  <p:tag name="ANNOTATION_SLIDE_WIDTH_12" val="960"/>
  <p:tag name="ANNOTATION_SLIDE_HEIGHT_12" val="720"/>
  <p:tag name="ANNOTATION_TYPE_13" val="0"/>
  <p:tag name="ANNOTATION_START_13" val="49.6"/>
  <p:tag name="ANNOTATION_END_13" val="58.1"/>
  <p:tag name="ANNOTATION_TOP_13" val="255"/>
  <p:tag name="ANNOTATION_LEFT_13" val="596"/>
  <p:tag name="ANNOTATION_WIDTH_13" val="150"/>
  <p:tag name="ANNOTATION_HEIGHT_13" val="150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77215"/>
  <p:tag name="ANNOTATION_FILL_COLOR_13" val="683492"/>
  <p:tag name="ANNOTATION_FILL_ALPHA_13" val="100"/>
  <p:tag name="ANNOTATION_BORDER_WIDTH_13" val="3"/>
  <p:tag name="ANNOTATION_SLIDE_WIDTH_13" val="960"/>
  <p:tag name="ANNOTATION_SLIDE_HEIGHT_13" val="720"/>
  <p:tag name="ANNOTATION_TYPE_14" val="0"/>
  <p:tag name="ANNOTATION_START_14" val="58.1"/>
  <p:tag name="ANNOTATION_END_14" val="61.4"/>
  <p:tag name="ANNOTATION_TOP_14" val="276"/>
  <p:tag name="ANNOTATION_LEFT_14" val="181"/>
  <p:tag name="ANNOTATION_WIDTH_14" val="150"/>
  <p:tag name="ANNOTATION_HEIGHT_14" val="150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77215"/>
  <p:tag name="ANNOTATION_FILL_COLOR_14" val="683492"/>
  <p:tag name="ANNOTATION_FILL_ALPHA_14" val="100"/>
  <p:tag name="ANNOTATION_BORDER_WIDTH_14" val="3"/>
  <p:tag name="ANNOTATION_SLIDE_WIDTH_14" val="960"/>
  <p:tag name="ANNOTATION_SLIDE_HEIGHT_14" val="720"/>
  <p:tag name="ANNOTATION_TYPE_15" val="0"/>
  <p:tag name="ANNOTATION_START_15" val="61.4"/>
  <p:tag name="ANNOTATION_END_15" val="65.6"/>
  <p:tag name="ANNOTATION_TOP_15" val="277"/>
  <p:tag name="ANNOTATION_LEFT_15" val="371"/>
  <p:tag name="ANNOTATION_WIDTH_15" val="150"/>
  <p:tag name="ANNOTATION_HEIGHT_15" val="150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77215"/>
  <p:tag name="ANNOTATION_FILL_COLOR_15" val="683492"/>
  <p:tag name="ANNOTATION_FILL_ALPHA_15" val="100"/>
  <p:tag name="ANNOTATION_BORDER_WIDTH_15" val="3"/>
  <p:tag name="ANNOTATION_SLIDE_WIDTH_15" val="960"/>
  <p:tag name="ANNOTATION_SLIDE_HEIGHT_15" val="720"/>
  <p:tag name="ANNOTATION_TYPE_16" val="0"/>
  <p:tag name="ANNOTATION_START_16" val="65.6"/>
  <p:tag name="ANNOTATION_END_16" val="69.3"/>
  <p:tag name="ANNOTATION_TOP_16" val="277"/>
  <p:tag name="ANNOTATION_LEFT_16" val="620"/>
  <p:tag name="ANNOTATION_WIDTH_16" val="150"/>
  <p:tag name="ANNOTATION_HEIGHT_16" val="150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77215"/>
  <p:tag name="ANNOTATION_FILL_COLOR_16" val="683492"/>
  <p:tag name="ANNOTATION_FILL_ALPHA_16" val="100"/>
  <p:tag name="ANNOTATION_BORDER_WIDTH_16" val="3"/>
  <p:tag name="ANNOTATION_SLIDE_WIDTH_16" val="960"/>
  <p:tag name="ANNOTATION_SLIDE_HEIGHT_16" val="720"/>
  <p:tag name="ANNOTATION_TYPE_17" val="0"/>
  <p:tag name="ANNOTATION_START_17" val="69.3"/>
  <p:tag name="ANNOTATION_TOP_17" val="299"/>
  <p:tag name="ANNOTATION_LEFT_17" val="169"/>
  <p:tag name="ANNOTATION_WIDTH_17" val="150"/>
  <p:tag name="ANNOTATION_HEIGHT_17" val="150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77215"/>
  <p:tag name="ANNOTATION_FILL_COLOR_17" val="683492"/>
  <p:tag name="ANNOTATION_FILL_ALPHA_17" val="100"/>
  <p:tag name="ANNOTATION_BORDER_WIDTH_17" val="3"/>
  <p:tag name="ANNOTATION_SLIDE_WIDTH_17" val="960"/>
  <p:tag name="ANNOTATION_SLIDE_HEIGHT_17" val="720"/>
  <p:tag name="ANNOTATION_COUNT" val="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28.3"/>
  <p:tag name="ARTICULATE_USED_LAYOUT" val="2"/>
  <p:tag name="ANNOTATION_TYPE_1" val="1"/>
  <p:tag name="ANNOTATION_START_1" val="2.2"/>
  <p:tag name="ANNOTATION_END_1" val="7.0"/>
  <p:tag name="ANNOTATION_TOP_1" val="193"/>
  <p:tag name="ANNOTATION_LEFT_1" val="17"/>
  <p:tag name="ANNOTATION_WIDTH_1" val="629"/>
  <p:tag name="ANNOTATION_HEIGHT_1" val="217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7.0"/>
  <p:tag name="ANNOTATION_END_2" val="8.4"/>
  <p:tag name="ANNOTATION_TOP_2" val="233"/>
  <p:tag name="ANNOTATION_LEFT_2" val="156"/>
  <p:tag name="ANNOTATION_WIDTH_2" val="150"/>
  <p:tag name="ANNOTATION_HEIGHT_2" val="150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8.4"/>
  <p:tag name="ANNOTATION_END_3" val="12.3"/>
  <p:tag name="ANNOTATION_TOP_3" val="233"/>
  <p:tag name="ANNOTATION_LEFT_3" val="472"/>
  <p:tag name="ANNOTATION_WIDTH_3" val="150"/>
  <p:tag name="ANNOTATION_HEIGHT_3" val="150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683492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2.3"/>
  <p:tag name="ANNOTATION_END_4" val="16.8"/>
  <p:tag name="ANNOTATION_TOP_4" val="323"/>
  <p:tag name="ANNOTATION_LEFT_4" val="157"/>
  <p:tag name="ANNOTATION_WIDTH_4" val="150"/>
  <p:tag name="ANNOTATION_HEIGHT_4" val="150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683492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16.8"/>
  <p:tag name="ANNOTATION_END_5" val="20.9"/>
  <p:tag name="ANNOTATION_TOP_5" val="324"/>
  <p:tag name="ANNOTATION_LEFT_5" val="413"/>
  <p:tag name="ANNOTATION_WIDTH_5" val="150"/>
  <p:tag name="ANNOTATION_HEIGHT_5" val="150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683492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20.9"/>
  <p:tag name="ANNOTATION_END_6" val="24.7"/>
  <p:tag name="ANNOTATION_TOP_6" val="326"/>
  <p:tag name="ANNOTATION_LEFT_6" val="508"/>
  <p:tag name="ANNOTATION_WIDTH_6" val="150"/>
  <p:tag name="ANNOTATION_HEIGHT_6" val="150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683492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24.7"/>
  <p:tag name="ANNOTATION_TOP_7" val="320"/>
  <p:tag name="ANNOTATION_LEFT_7" val="601"/>
  <p:tag name="ANNOTATION_WIDTH_7" val="150"/>
  <p:tag name="ANNOTATION_HEIGHT_7" val="150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683492"/>
  <p:tag name="ANNOTATION_FILL_ALPHA_7" val="100"/>
  <p:tag name="ANNOTATION_BORDER_WIDTH_7" val="3"/>
  <p:tag name="ANNOTATION_SLIDE_WIDTH_7" val="960"/>
  <p:tag name="ANNOTATION_SLIDE_HEIGHT_7" val="720"/>
  <p:tag name="ANNOTATION_COUNT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0.2"/>
  <p:tag name="ARTICULATE_USED_LAYOUT" val="2"/>
  <p:tag name="ANNOTATION_TYPE_1" val="1"/>
  <p:tag name="ANNOTATION_START_1" val="2.2"/>
  <p:tag name="ANNOTATION_TOP_1" val="160"/>
  <p:tag name="ANNOTATION_LEFT_1" val="18"/>
  <p:tag name="ANNOTATION_WIDTH_1" val="630"/>
  <p:tag name="ANNOTATION_HEIGHT_1" val="163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COUN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9.3"/>
  <p:tag name="ARTICULATE_USED_LAYOUT" val="2"/>
  <p:tag name="ANNOTATION_TYPE_1" val="1"/>
  <p:tag name="ANNOTATION_START_1" val="2.1"/>
  <p:tag name="ANNOTATION_TOP_1" val="129"/>
  <p:tag name="ANNOTATION_LEFT_1" val="16"/>
  <p:tag name="ANNOTATION_WIDTH_1" val="633"/>
  <p:tag name="ANNOTATION_HEIGHT_1" val="261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COUNT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295"/>
  <p:tag name="ARTICULATE_AUDIO_RECORDED" val="1"/>
  <p:tag name="ELAPSEDTIME" val="33.6"/>
  <p:tag name="ARTICULATE_USED_LAYOUT" val="2"/>
  <p:tag name="ANNOTATION_TYPE_1" val="1"/>
  <p:tag name="ANNOTATION_START_1" val="1.4"/>
  <p:tag name="ANNOTATION_END_1" val="9.7"/>
  <p:tag name="ANNOTATION_TOP_1" val="163"/>
  <p:tag name="ANNOTATION_LEFT_1" val="10"/>
  <p:tag name="ANNOTATION_WIDTH_1" val="180"/>
  <p:tag name="ANNOTATION_HEIGHT_1" val="72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9.7"/>
  <p:tag name="ANNOTATION_END_2" val="16.7"/>
  <p:tag name="ANNOTATION_TOP_2" val="654"/>
  <p:tag name="ANNOTATION_LEFT_2" val="33"/>
  <p:tag name="ANNOTATION_WIDTH_2" val="150"/>
  <p:tag name="ANNOTATION_HEIGHT_2" val="150"/>
  <p:tag name="ANNOTATION_ANIMATION_2" val="4"/>
  <p:tag name="ANNOTATION_ROTATION_2" val="0"/>
  <p:tag name="ANNOTATION_SUB_TYPE_2" val="3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3969653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16.7"/>
  <p:tag name="ANNOTATION_END_3" val="24.4"/>
  <p:tag name="ANNOTATION_TOP_3" val="647"/>
  <p:tag name="ANNOTATION_LEFT_3" val="205"/>
  <p:tag name="ANNOTATION_WIDTH_3" val="150"/>
  <p:tag name="ANNOTATION_HEIGHT_3" val="150"/>
  <p:tag name="ANNOTATION_ANIMATION_3" val="4"/>
  <p:tag name="ANNOTATION_ROTATION_3" val="0"/>
  <p:tag name="ANNOTATION_SUB_TYPE_3" val="3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3969653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24.4"/>
  <p:tag name="ANNOTATION_END_4" val="29.2"/>
  <p:tag name="ANNOTATION_TOP_4" val="651"/>
  <p:tag name="ANNOTATION_LEFT_4" val="372"/>
  <p:tag name="ANNOTATION_WIDTH_4" val="150"/>
  <p:tag name="ANNOTATION_HEIGHT_4" val="150"/>
  <p:tag name="ANNOTATION_ANIMATION_4" val="4"/>
  <p:tag name="ANNOTATION_ROTATION_4" val="0"/>
  <p:tag name="ANNOTATION_SUB_TYPE_4" val="3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3969653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29.2"/>
  <p:tag name="ANNOTATION_TOP_5" val="652"/>
  <p:tag name="ANNOTATION_LEFT_5" val="537"/>
  <p:tag name="ANNOTATION_WIDTH_5" val="150"/>
  <p:tag name="ANNOTATION_HEIGHT_5" val="150"/>
  <p:tag name="ANNOTATION_ANIMATION_5" val="4"/>
  <p:tag name="ANNOTATION_ROTATION_5" val="0"/>
  <p:tag name="ANNOTATION_SUB_TYPE_5" val="3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3969653"/>
  <p:tag name="ANNOTATION_FILL_ALPHA_5" val="100"/>
  <p:tag name="ANNOTATION_BORDER_WIDTH_5" val="3"/>
  <p:tag name="ANNOTATION_SLIDE_WIDTH_5" val="960"/>
  <p:tag name="ANNOTATION_SLIDE_HEIGHT_5" val="720"/>
  <p:tag name="ANNOTATION_COUNT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AUDIO_RECORDED" val="1"/>
  <p:tag name="ELAPSEDTIME" val="22.6"/>
  <p:tag name="ARTICULATE_USED_LAYOUT" val="2"/>
  <p:tag name="ANNOTATION_TYPE_1" val="1"/>
  <p:tag name="ANNOTATION_START_1" val="4.4"/>
  <p:tag name="ANNOTATION_END_1" val="8.8"/>
  <p:tag name="ANNOTATION_TOP_1" val="211"/>
  <p:tag name="ANNOTATION_LEFT_1" val="137"/>
  <p:tag name="ANNOTATION_WIDTH_1" val="517"/>
  <p:tag name="ANNOTATION_HEIGHT_1" val="311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8.8"/>
  <p:tag name="ANNOTATION_END_2" val="13.6"/>
  <p:tag name="ANNOTATION_TOP_2" val="195"/>
  <p:tag name="ANNOTATION_LEFT_2" val="139"/>
  <p:tag name="ANNOTATION_WIDTH_2" val="150"/>
  <p:tag name="ANNOTATION_HEIGHT_2" val="150"/>
  <p:tag name="ANNOTATION_ANIMATION_2" val="3"/>
  <p:tag name="ANNOTATION_ROTATION_2" val="27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683492"/>
  <p:tag name="ANNOTATION_FILL_ALPHA_2" val="100"/>
  <p:tag name="ANNOTATION_BORDER_WIDTH_2" val="3"/>
  <p:tag name="ANNOTATION_SLIDE_WIDTH_2" val="960"/>
  <p:tag name="ANNOTATION_SLIDE_HEIGHT_2" val="720"/>
  <p:tag name="ANNOTATION_TYPE_3" val="1"/>
  <p:tag name="ANNOTATION_START_3" val="13.6"/>
  <p:tag name="ANNOTATION_TOP_3" val="529"/>
  <p:tag name="ANNOTATION_LEFT_3" val="134"/>
  <p:tag name="ANNOTATION_WIDTH_3" val="516"/>
  <p:tag name="ANNOTATION_HEIGHT_3" val="106"/>
  <p:tag name="ANNOTATION_ANIMATION_3" val="2"/>
  <p:tag name="ANNOTATION_ROTATION_3" val="0"/>
  <p:tag name="ANNOTATION_SUB_TYPE_3" val="9"/>
  <p:tag name="ANNOTATION_LOOP_COUNT_3" val="3"/>
  <p:tag name="ANNOTATION_BOX_RADIUS_3" val="5"/>
  <p:tag name="ANNOTATION_SCALE_3" val="0"/>
  <p:tag name="ANNOTATION_BORDER_ALPHA_3" val="100"/>
  <p:tag name="ANNOTATION_BORDER_COLOR_3" val="0"/>
  <p:tag name="ANNOTATION_FILL_COLOR_3" val="255"/>
  <p:tag name="ANNOTATION_FILL_ALPHA_3" val="100"/>
  <p:tag name="ANNOTATION_BORDER_WIDTH_3" val="3"/>
  <p:tag name="ANNOTATION_SLIDE_WIDTH_3" val="960"/>
  <p:tag name="ANNOTATION_SLIDE_HEIGHT_3" val="720"/>
  <p:tag name="ANNOTATION_COUNT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ELAPSEDTIME" val="13.7"/>
  <p:tag name="ARTICULATE_USED_LAYOUT" val="2"/>
  <p:tag name="ANNOTATION_TYPE_1" val="0"/>
  <p:tag name="ANNOTATION_START_1" val="4.5"/>
  <p:tag name="ANNOTATION_END_1" val="8.9"/>
  <p:tag name="ANNOTATION_TOP_1" val="607"/>
  <p:tag name="ANNOTATION_LEFT_1" val="175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3"/>
  <p:tag name="ANNOTATION_SLIDE_WIDTH_1" val="960"/>
  <p:tag name="ANNOTATION_SLIDE_HEIGHT_1" val="720"/>
  <p:tag name="ANNOTATION_TYPE_2" val="1"/>
  <p:tag name="ANNOTATION_START_2" val="8.9"/>
  <p:tag name="ANNOTATION_TOP_2" val="179"/>
  <p:tag name="ANNOTATION_LEFT_2" val="158"/>
  <p:tag name="ANNOTATION_WIDTH_2" val="87"/>
  <p:tag name="ANNOTATION_HEIGHT_2" val="106"/>
  <p:tag name="ANNOTATION_ANIMATION_2" val="2"/>
  <p:tag name="ANNOTATION_ROTATION_2" val="0"/>
  <p:tag name="ANNOTATION_SUB_TYPE_2" val="9"/>
  <p:tag name="ANNOTATION_LOOP_COUNT_2" val="3"/>
  <p:tag name="ANNOTATION_BOX_RADIUS_2" val="5"/>
  <p:tag name="ANNOTATION_SCALE_2" val="0"/>
  <p:tag name="ANNOTATION_BORDER_ALPHA_2" val="100"/>
  <p:tag name="ANNOTATION_BORDER_COLOR_2" val="0"/>
  <p:tag name="ANNOTATION_FILL_COLOR_2" val="255"/>
  <p:tag name="ANNOTATION_FILL_ALPHA_2" val="100"/>
  <p:tag name="ANNOTATION_BORDER_WIDTH_2" val="3"/>
  <p:tag name="ANNOTATION_SLIDE_WIDTH_2" val="960"/>
  <p:tag name="ANNOTATION_SLIDE_HEIGHT_2" val="720"/>
  <p:tag name="ANNOTATION_COUN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UDIO_ID" val="308"/>
  <p:tag name="ARTICULATE_AUDIO_RECORDED" val="1"/>
  <p:tag name="ELAPSEDTIME" val="50.6"/>
  <p:tag name="ARTICULATE_USED_LAYOUT" val="2"/>
  <p:tag name="ANNOTATION_TYPE_1" val="0"/>
  <p:tag name="ANNOTATION_START_1" val="6.0"/>
  <p:tag name="ANNOTATION_END_1" val="8.7"/>
  <p:tag name="ANNOTATION_TOP_1" val="136"/>
  <p:tag name="ANNOTATION_LEFT_1" val="270"/>
  <p:tag name="ANNOTATION_WIDTH_1" val="150"/>
  <p:tag name="ANNOTATION_HEIGHT_1" val="150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969653"/>
  <p:tag name="ANNOTATION_FILL_ALPHA_1" val="100"/>
  <p:tag name="ANNOTATION_BORDER_WIDTH_1" val="3"/>
  <p:tag name="ANNOTATION_SLIDE_WIDTH_1" val="960"/>
  <p:tag name="ANNOTATION_SLIDE_HEIGHT_1" val="720"/>
  <p:tag name="ANNOTATION_TYPE_2" val="0"/>
  <p:tag name="ANNOTATION_START_2" val="8.7"/>
  <p:tag name="ANNOTATION_END_2" val="12.1"/>
  <p:tag name="ANNOTATION_TOP_2" val="196"/>
  <p:tag name="ANNOTATION_LEFT_2" val="266"/>
  <p:tag name="ANNOTATION_WIDTH_2" val="150"/>
  <p:tag name="ANNOTATION_HEIGHT_2" val="150"/>
  <p:tag name="ANNOTATION_ANIMATION_2" val="4"/>
  <p:tag name="ANNOTATION_ROTATION_2" val="0"/>
  <p:tag name="ANNOTATION_SUB_TYPE_2" val="3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3969653"/>
  <p:tag name="ANNOTATION_FILL_ALPHA_2" val="100"/>
  <p:tag name="ANNOTATION_BORDER_WIDTH_2" val="3"/>
  <p:tag name="ANNOTATION_SLIDE_WIDTH_2" val="960"/>
  <p:tag name="ANNOTATION_SLIDE_HEIGHT_2" val="720"/>
  <p:tag name="ANNOTATION_TYPE_3" val="0"/>
  <p:tag name="ANNOTATION_START_3" val="12.1"/>
  <p:tag name="ANNOTATION_END_3" val="16.7"/>
  <p:tag name="ANNOTATION_TOP_3" val="241"/>
  <p:tag name="ANNOTATION_LEFT_3" val="509"/>
  <p:tag name="ANNOTATION_WIDTH_3" val="150"/>
  <p:tag name="ANNOTATION_HEIGHT_3" val="150"/>
  <p:tag name="ANNOTATION_ANIMATION_3" val="4"/>
  <p:tag name="ANNOTATION_ROTATION_3" val="0"/>
  <p:tag name="ANNOTATION_SUB_TYPE_3" val="3"/>
  <p:tag name="ANNOTATION_LOOP_COUNT_3" val="1"/>
  <p:tag name="ANNOTATION_BOX_RADIUS_3" val="0"/>
  <p:tag name="ANNOTATION_SCALE_3" val="100"/>
  <p:tag name="ANNOTATION_BORDER_ALPHA_3" val="100"/>
  <p:tag name="ANNOTATION_BORDER_COLOR_3" val="16777215"/>
  <p:tag name="ANNOTATION_FILL_COLOR_3" val="3969653"/>
  <p:tag name="ANNOTATION_FILL_ALPHA_3" val="100"/>
  <p:tag name="ANNOTATION_BORDER_WIDTH_3" val="3"/>
  <p:tag name="ANNOTATION_SLIDE_WIDTH_3" val="960"/>
  <p:tag name="ANNOTATION_SLIDE_HEIGHT_3" val="720"/>
  <p:tag name="ANNOTATION_TYPE_4" val="0"/>
  <p:tag name="ANNOTATION_START_4" val="16.7"/>
  <p:tag name="ANNOTATION_END_4" val="22.2"/>
  <p:tag name="ANNOTATION_TOP_4" val="299"/>
  <p:tag name="ANNOTATION_LEFT_4" val="606"/>
  <p:tag name="ANNOTATION_WIDTH_4" val="150"/>
  <p:tag name="ANNOTATION_HEIGHT_4" val="150"/>
  <p:tag name="ANNOTATION_ANIMATION_4" val="4"/>
  <p:tag name="ANNOTATION_ROTATION_4" val="0"/>
  <p:tag name="ANNOTATION_SUB_TYPE_4" val="3"/>
  <p:tag name="ANNOTATION_LOOP_COUNT_4" val="1"/>
  <p:tag name="ANNOTATION_BOX_RADIUS_4" val="0"/>
  <p:tag name="ANNOTATION_SCALE_4" val="100"/>
  <p:tag name="ANNOTATION_BORDER_ALPHA_4" val="100"/>
  <p:tag name="ANNOTATION_BORDER_COLOR_4" val="16777215"/>
  <p:tag name="ANNOTATION_FILL_COLOR_4" val="3969653"/>
  <p:tag name="ANNOTATION_FILL_ALPHA_4" val="100"/>
  <p:tag name="ANNOTATION_BORDER_WIDTH_4" val="3"/>
  <p:tag name="ANNOTATION_SLIDE_WIDTH_4" val="960"/>
  <p:tag name="ANNOTATION_SLIDE_HEIGHT_4" val="720"/>
  <p:tag name="ANNOTATION_TYPE_5" val="0"/>
  <p:tag name="ANNOTATION_START_5" val="22.2"/>
  <p:tag name="ANNOTATION_END_5" val="26.9"/>
  <p:tag name="ANNOTATION_TOP_5" val="355"/>
  <p:tag name="ANNOTATION_LEFT_5" val="508"/>
  <p:tag name="ANNOTATION_WIDTH_5" val="150"/>
  <p:tag name="ANNOTATION_HEIGHT_5" val="150"/>
  <p:tag name="ANNOTATION_ANIMATION_5" val="4"/>
  <p:tag name="ANNOTATION_ROTATION_5" val="0"/>
  <p:tag name="ANNOTATION_SUB_TYPE_5" val="3"/>
  <p:tag name="ANNOTATION_LOOP_COUNT_5" val="1"/>
  <p:tag name="ANNOTATION_BOX_RADIUS_5" val="0"/>
  <p:tag name="ANNOTATION_SCALE_5" val="100"/>
  <p:tag name="ANNOTATION_BORDER_ALPHA_5" val="100"/>
  <p:tag name="ANNOTATION_BORDER_COLOR_5" val="16777215"/>
  <p:tag name="ANNOTATION_FILL_COLOR_5" val="3969653"/>
  <p:tag name="ANNOTATION_FILL_ALPHA_5" val="100"/>
  <p:tag name="ANNOTATION_BORDER_WIDTH_5" val="3"/>
  <p:tag name="ANNOTATION_SLIDE_WIDTH_5" val="960"/>
  <p:tag name="ANNOTATION_SLIDE_HEIGHT_5" val="720"/>
  <p:tag name="ANNOTATION_TYPE_6" val="0"/>
  <p:tag name="ANNOTATION_START_6" val="26.9"/>
  <p:tag name="ANNOTATION_END_6" val="31.0"/>
  <p:tag name="ANNOTATION_TOP_6" val="406"/>
  <p:tag name="ANNOTATION_LEFT_6" val="584"/>
  <p:tag name="ANNOTATION_WIDTH_6" val="150"/>
  <p:tag name="ANNOTATION_HEIGHT_6" val="150"/>
  <p:tag name="ANNOTATION_ANIMATION_6" val="4"/>
  <p:tag name="ANNOTATION_ROTATION_6" val="0"/>
  <p:tag name="ANNOTATION_SUB_TYPE_6" val="3"/>
  <p:tag name="ANNOTATION_LOOP_COUNT_6" val="1"/>
  <p:tag name="ANNOTATION_BOX_RADIUS_6" val="0"/>
  <p:tag name="ANNOTATION_SCALE_6" val="100"/>
  <p:tag name="ANNOTATION_BORDER_ALPHA_6" val="100"/>
  <p:tag name="ANNOTATION_BORDER_COLOR_6" val="16777215"/>
  <p:tag name="ANNOTATION_FILL_COLOR_6" val="3969653"/>
  <p:tag name="ANNOTATION_FILL_ALPHA_6" val="100"/>
  <p:tag name="ANNOTATION_BORDER_WIDTH_6" val="3"/>
  <p:tag name="ANNOTATION_SLIDE_WIDTH_6" val="960"/>
  <p:tag name="ANNOTATION_SLIDE_HEIGHT_6" val="720"/>
  <p:tag name="ANNOTATION_TYPE_7" val="0"/>
  <p:tag name="ANNOTATION_START_7" val="31.0"/>
  <p:tag name="ANNOTATION_END_7" val="35.8"/>
  <p:tag name="ANNOTATION_TOP_7" val="462"/>
  <p:tag name="ANNOTATION_LEFT_7" val="413"/>
  <p:tag name="ANNOTATION_WIDTH_7" val="150"/>
  <p:tag name="ANNOTATION_HEIGHT_7" val="150"/>
  <p:tag name="ANNOTATION_ANIMATION_7" val="4"/>
  <p:tag name="ANNOTATION_ROTATION_7" val="0"/>
  <p:tag name="ANNOTATION_SUB_TYPE_7" val="3"/>
  <p:tag name="ANNOTATION_LOOP_COUNT_7" val="1"/>
  <p:tag name="ANNOTATION_BOX_RADIUS_7" val="0"/>
  <p:tag name="ANNOTATION_SCALE_7" val="100"/>
  <p:tag name="ANNOTATION_BORDER_ALPHA_7" val="100"/>
  <p:tag name="ANNOTATION_BORDER_COLOR_7" val="16777215"/>
  <p:tag name="ANNOTATION_FILL_COLOR_7" val="3969653"/>
  <p:tag name="ANNOTATION_FILL_ALPHA_7" val="100"/>
  <p:tag name="ANNOTATION_BORDER_WIDTH_7" val="3"/>
  <p:tag name="ANNOTATION_SLIDE_WIDTH_7" val="960"/>
  <p:tag name="ANNOTATION_SLIDE_HEIGHT_7" val="720"/>
  <p:tag name="ANNOTATION_TYPE_8" val="0"/>
  <p:tag name="ANNOTATION_START_8" val="35.8"/>
  <p:tag name="ANNOTATION_END_8" val="42.2"/>
  <p:tag name="ANNOTATION_TOP_8" val="518"/>
  <p:tag name="ANNOTATION_LEFT_8" val="355"/>
  <p:tag name="ANNOTATION_WIDTH_8" val="150"/>
  <p:tag name="ANNOTATION_HEIGHT_8" val="150"/>
  <p:tag name="ANNOTATION_ANIMATION_8" val="4"/>
  <p:tag name="ANNOTATION_ROTATION_8" val="0"/>
  <p:tag name="ANNOTATION_SUB_TYPE_8" val="3"/>
  <p:tag name="ANNOTATION_LOOP_COUNT_8" val="1"/>
  <p:tag name="ANNOTATION_BOX_RADIUS_8" val="0"/>
  <p:tag name="ANNOTATION_SCALE_8" val="100"/>
  <p:tag name="ANNOTATION_BORDER_ALPHA_8" val="100"/>
  <p:tag name="ANNOTATION_BORDER_COLOR_8" val="16777215"/>
  <p:tag name="ANNOTATION_FILL_COLOR_8" val="3969653"/>
  <p:tag name="ANNOTATION_FILL_ALPHA_8" val="100"/>
  <p:tag name="ANNOTATION_BORDER_WIDTH_8" val="3"/>
  <p:tag name="ANNOTATION_SLIDE_WIDTH_8" val="960"/>
  <p:tag name="ANNOTATION_SLIDE_HEIGHT_8" val="720"/>
  <p:tag name="ANNOTATION_TYPE_9" val="0"/>
  <p:tag name="ANNOTATION_START_9" val="42.2"/>
  <p:tag name="ANNOTATION_END_9" val="46.3"/>
  <p:tag name="ANNOTATION_TOP_9" val="567"/>
  <p:tag name="ANNOTATION_LEFT_9" val="270"/>
  <p:tag name="ANNOTATION_WIDTH_9" val="150"/>
  <p:tag name="ANNOTATION_HEIGHT_9" val="150"/>
  <p:tag name="ANNOTATION_ANIMATION_9" val="4"/>
  <p:tag name="ANNOTATION_ROTATION_9" val="0"/>
  <p:tag name="ANNOTATION_SUB_TYPE_9" val="3"/>
  <p:tag name="ANNOTATION_LOOP_COUNT_9" val="1"/>
  <p:tag name="ANNOTATION_BOX_RADIUS_9" val="0"/>
  <p:tag name="ANNOTATION_SCALE_9" val="100"/>
  <p:tag name="ANNOTATION_BORDER_ALPHA_9" val="100"/>
  <p:tag name="ANNOTATION_BORDER_COLOR_9" val="16777215"/>
  <p:tag name="ANNOTATION_FILL_COLOR_9" val="3969653"/>
  <p:tag name="ANNOTATION_FILL_ALPHA_9" val="100"/>
  <p:tag name="ANNOTATION_BORDER_WIDTH_9" val="3"/>
  <p:tag name="ANNOTATION_SLIDE_WIDTH_9" val="960"/>
  <p:tag name="ANNOTATION_SLIDE_HEIGHT_9" val="720"/>
  <p:tag name="ANNOTATION_TYPE_10" val="0"/>
  <p:tag name="ANNOTATION_START_10" val="46.3"/>
  <p:tag name="ANNOTATION_TOP_10" val="623"/>
  <p:tag name="ANNOTATION_LEFT_10" val="305"/>
  <p:tag name="ANNOTATION_WIDTH_10" val="150"/>
  <p:tag name="ANNOTATION_HEIGHT_10" val="150"/>
  <p:tag name="ANNOTATION_ANIMATION_10" val="4"/>
  <p:tag name="ANNOTATION_ROTATION_10" val="0"/>
  <p:tag name="ANNOTATION_SUB_TYPE_10" val="3"/>
  <p:tag name="ANNOTATION_LOOP_COUNT_10" val="1"/>
  <p:tag name="ANNOTATION_BOX_RADIUS_10" val="0"/>
  <p:tag name="ANNOTATION_SCALE_10" val="100"/>
  <p:tag name="ANNOTATION_BORDER_ALPHA_10" val="100"/>
  <p:tag name="ANNOTATION_BORDER_COLOR_10" val="16777215"/>
  <p:tag name="ANNOTATION_FILL_COLOR_10" val="3969653"/>
  <p:tag name="ANNOTATION_FILL_ALPHA_10" val="100"/>
  <p:tag name="ANNOTATION_BORDER_WIDTH_10" val="3"/>
  <p:tag name="ANNOTATION_SLIDE_WIDTH_10" val="960"/>
  <p:tag name="ANNOTATION_SLIDE_HEIGHT_10" val="720"/>
  <p:tag name="ANNOTATION_COUNT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0d9ab34-2c8a-4a24-aaeb-161d80fb0fe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NNOTATION_TYPE_1" val="2"/>
  <p:tag name="ANNOTATION_START_1" val="2.6"/>
  <p:tag name="ANNOTATION_END_1" val="2.6"/>
  <p:tag name="ANNOTATION_TOP_1" val="-61"/>
  <p:tag name="ANNOTATION_LEFT_1" val="-61"/>
  <p:tag name="ANNOTATION_WIDTH_1" val="1082"/>
  <p:tag name="ANNOTATION_HEIGHT_1" val="843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.6"/>
  <p:tag name="ANNOTATION_TOP_2" val="91"/>
  <p:tag name="ANNOTATION_LEFT_2" val="19"/>
  <p:tag name="ANNOTATION_WIDTH_2" val="404"/>
  <p:tag name="ANNOTATION_HEIGHT_2" val="10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UDIO_ID" val="296"/>
  <p:tag name="ARTICULATE_AUDIO_RECORDED" val="1"/>
  <p:tag name="ELAPSEDTIME" val="10.6"/>
  <p:tag name="ANNOTATION_COUNT" val="0"/>
  <p:tag name="ARTICULATE_USED_LAYOUT" val="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AUDIO_RECORDED" val="1"/>
  <p:tag name="ELAPSEDTIME" val="47.9"/>
  <p:tag name="ARTICULATE_USED_LAYOUT" val="2"/>
  <p:tag name="ANNOTATION_TYPE_1" val="2"/>
  <p:tag name="ANNOTATION_START_1" val="5.9"/>
  <p:tag name="ANNOTATION_END_1" val="5.9"/>
  <p:tag name="ANNOTATION_TOP_1" val="-50"/>
  <p:tag name="ANNOTATION_LEFT_1" val="-50"/>
  <p:tag name="ANNOTATION_WIDTH_1" val="1061"/>
  <p:tag name="ANNOTATION_HEIGHT_1" val="82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5.9"/>
  <p:tag name="ANNOTATION_END_2" val="9.1"/>
  <p:tag name="ANNOTATION_TOP_2" val="127"/>
  <p:tag name="ANNOTATION_LEFT_2" val="29"/>
  <p:tag name="ANNOTATION_WIDTH_2" val="236"/>
  <p:tag name="ANNOTATION_HEIGHT_2" val="49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9.1"/>
  <p:tag name="ANNOTATION_END_3" val="9.1"/>
  <p:tag name="ANNOTATION_TOP_3" val="-50"/>
  <p:tag name="ANNOTATION_LEFT_3" val="-50"/>
  <p:tag name="ANNOTATION_WIDTH_3" val="1061"/>
  <p:tag name="ANNOTATION_HEIGHT_3" val="82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9.1"/>
  <p:tag name="ANNOTATION_END_4" val="11.4"/>
  <p:tag name="ANNOTATION_TOP_4" val="185"/>
  <p:tag name="ANNOTATION_LEFT_4" val="33"/>
  <p:tag name="ANNOTATION_WIDTH_4" val="234"/>
  <p:tag name="ANNOTATION_HEIGHT_4" val="4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1.4"/>
  <p:tag name="ANNOTATION_END_5" val="11.4"/>
  <p:tag name="ANNOTATION_TOP_5" val="-50"/>
  <p:tag name="ANNOTATION_LEFT_5" val="-50"/>
  <p:tag name="ANNOTATION_WIDTH_5" val="1061"/>
  <p:tag name="ANNOTATION_HEIGHT_5" val="82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1.4"/>
  <p:tag name="ANNOTATION_END_6" val="14.7"/>
  <p:tag name="ANNOTATION_TOP_6" val="233"/>
  <p:tag name="ANNOTATION_LEFT_6" val="34"/>
  <p:tag name="ANNOTATION_WIDTH_6" val="458"/>
  <p:tag name="ANNOTATION_HEIGHT_6" val="52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4.7"/>
  <p:tag name="ANNOTATION_END_7" val="14.7"/>
  <p:tag name="ANNOTATION_TOP_7" val="-50"/>
  <p:tag name="ANNOTATION_LEFT_7" val="-50"/>
  <p:tag name="ANNOTATION_WIDTH_7" val="1061"/>
  <p:tag name="ANNOTATION_HEIGHT_7" val="82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4.7"/>
  <p:tag name="ANNOTATION_END_8" val="20.2"/>
  <p:tag name="ANNOTATION_TOP_8" val="294"/>
  <p:tag name="ANNOTATION_LEFT_8" val="39"/>
  <p:tag name="ANNOTATION_WIDTH_8" val="543"/>
  <p:tag name="ANNOTATION_HEIGHT_8" val="48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20.2"/>
  <p:tag name="ANNOTATION_END_9" val="20.2"/>
  <p:tag name="ANNOTATION_TOP_9" val="-50"/>
  <p:tag name="ANNOTATION_LEFT_9" val="-50"/>
  <p:tag name="ANNOTATION_WIDTH_9" val="1061"/>
  <p:tag name="ANNOTATION_HEIGHT_9" val="82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20.2"/>
  <p:tag name="ANNOTATION_END_10" val="25.5"/>
  <p:tag name="ANNOTATION_TOP_10" val="345"/>
  <p:tag name="ANNOTATION_LEFT_10" val="38"/>
  <p:tag name="ANNOTATION_WIDTH_10" val="448"/>
  <p:tag name="ANNOTATION_HEIGHT_10" val="4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25.5"/>
  <p:tag name="ANNOTATION_END_11" val="25.5"/>
  <p:tag name="ANNOTATION_TOP_11" val="-50"/>
  <p:tag name="ANNOTATION_LEFT_11" val="-50"/>
  <p:tag name="ANNOTATION_WIDTH_11" val="1061"/>
  <p:tag name="ANNOTATION_HEIGHT_11" val="82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25.5"/>
  <p:tag name="ANNOTATION_END_12" val="30.0"/>
  <p:tag name="ANNOTATION_TOP_12" val="395"/>
  <p:tag name="ANNOTATION_LEFT_12" val="39"/>
  <p:tag name="ANNOTATION_WIDTH_12" val="518"/>
  <p:tag name="ANNOTATION_HEIGHT_12" val="53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1677721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30.0"/>
  <p:tag name="ANNOTATION_END_13" val="30.0"/>
  <p:tag name="ANNOTATION_TOP_13" val="-50"/>
  <p:tag name="ANNOTATION_LEFT_13" val="-50"/>
  <p:tag name="ANNOTATION_WIDTH_13" val="1061"/>
  <p:tag name="ANNOTATION_HEIGHT_13" val="821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1677721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30.0"/>
  <p:tag name="ANNOTATION_END_14" val="33.5"/>
  <p:tag name="ANNOTATION_TOP_14" val="450"/>
  <p:tag name="ANNOTATION_LEFT_14" val="41"/>
  <p:tag name="ANNOTATION_WIDTH_14" val="380"/>
  <p:tag name="ANNOTATION_HEIGHT_14" val="52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1677721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33.5"/>
  <p:tag name="ANNOTATION_END_15" val="33.5"/>
  <p:tag name="ANNOTATION_TOP_15" val="-50"/>
  <p:tag name="ANNOTATION_LEFT_15" val="-50"/>
  <p:tag name="ANNOTATION_WIDTH_15" val="1061"/>
  <p:tag name="ANNOTATION_HEIGHT_15" val="82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33.5"/>
  <p:tag name="ANNOTATION_END_16" val="39.4"/>
  <p:tag name="ANNOTATION_TOP_16" val="507"/>
  <p:tag name="ANNOTATION_LEFT_16" val="42"/>
  <p:tag name="ANNOTATION_WIDTH_16" val="321"/>
  <p:tag name="ANNOTATION_HEIGHT_16" val="49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39.4"/>
  <p:tag name="ANNOTATION_END_17" val="39.4"/>
  <p:tag name="ANNOTATION_TOP_17" val="-50"/>
  <p:tag name="ANNOTATION_LEFT_17" val="-50"/>
  <p:tag name="ANNOTATION_WIDTH_17" val="1061"/>
  <p:tag name="ANNOTATION_HEIGHT_17" val="82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39.4"/>
  <p:tag name="ANNOTATION_END_18" val="43.3"/>
  <p:tag name="ANNOTATION_TOP_18" val="562"/>
  <p:tag name="ANNOTATION_LEFT_18" val="41"/>
  <p:tag name="ANNOTATION_WIDTH_18" val="262"/>
  <p:tag name="ANNOTATION_HEIGHT_18" val="43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1677721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43.3"/>
  <p:tag name="ANNOTATION_END_19" val="43.3"/>
  <p:tag name="ANNOTATION_TOP_19" val="-50"/>
  <p:tag name="ANNOTATION_LEFT_19" val="-50"/>
  <p:tag name="ANNOTATION_WIDTH_19" val="1061"/>
  <p:tag name="ANNOTATION_HEIGHT_19" val="82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43.3"/>
  <p:tag name="ANNOTATION_TOP_20" val="613"/>
  <p:tag name="ANNOTATION_LEFT_20" val="44"/>
  <p:tag name="ANNOTATION_WIDTH_20" val="260"/>
  <p:tag name="ANNOTATION_HEIGHT_20" val="49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COUNT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5.9"/>
  <p:tag name="ARTICULATE_USED_LAYOUT" val="2"/>
  <p:tag name="ANNOTATION_TYPE_1" val="1"/>
  <p:tag name="ANNOTATION_START_1" val="7.2"/>
  <p:tag name="ANNOTATION_END_1" val="9.8"/>
  <p:tag name="ANNOTATION_TOP_1" val="226"/>
  <p:tag name="ANNOTATION_LEFT_1" val="17"/>
  <p:tag name="ANNOTATION_WIDTH_1" val="38"/>
  <p:tag name="ANNOTATION_HEIGHT_1" val="12"/>
  <p:tag name="ANNOTATION_ANIMATION_1" val="2"/>
  <p:tag name="ANNOTATION_ROTATION_1" val="0"/>
  <p:tag name="ANNOTATION_SUB_TYPE_1" val="9"/>
  <p:tag name="ANNOTATION_LOOP_COUNT_1" val="3"/>
  <p:tag name="ANNOTATION_BOX_RADIUS_1" val="5"/>
  <p:tag name="ANNOTATION_SCALE_1" val="0"/>
  <p:tag name="ANNOTATION_BORDER_ALPHA_1" val="100"/>
  <p:tag name="ANNOTATION_BORDER_COLOR_1" val="0"/>
  <p:tag name="ANNOTATION_FILL_COLOR_1" val="255"/>
  <p:tag name="ANNOTATION_FILL_ALPHA_1" val="100"/>
  <p:tag name="ANNOTATION_BORDER_WIDTH_1" val="3"/>
  <p:tag name="ANNOTATION_SLIDE_WIDTH_1" val="960"/>
  <p:tag name="ANNOTATION_SLIDE_HEIGHT_1" val="720"/>
  <p:tag name="ANNOTATION_TYPE_2" val="1"/>
  <p:tag name="ANNOTATION_START_2" val="9.8"/>
  <p:tag name="ANNOTATION_END_2" val="12.9"/>
  <p:tag name="ANNOTATION_TOP_2" val="243"/>
  <p:tag name="ANNOTATION_LEFT_2" val="22"/>
  <p:tag name="ANNOTATION_WIDTH_2" val="49"/>
  <p:tag name="ANNOTATION_HEIGHT_2" val="15"/>
  <p:tag name="ANNOTATION_ANIMATION_2" val="2"/>
  <p:tag name="ANNOTATION_ROTATION_2" val="0"/>
  <p:tag name="ANNOTATION_SUB_TYPE_2" val="9"/>
  <p:tag name="ANNOTATION_LOOP_COUNT_2" val="3"/>
  <p:tag name="ANNOTATION_BOX_RADIUS_2" val="5"/>
  <p:tag name="ANNOTATION_SCALE_2" val="0"/>
  <p:tag name="ANNOTATION_BORDER_ALPHA_2" val="100"/>
  <p:tag name="ANNOTATION_BORDER_COLOR_2" val="0"/>
  <p:tag name="ANNOTATION_FILL_COLOR_2" val="255"/>
  <p:tag name="ANNOTATION_FILL_ALPHA_2" val="100"/>
  <p:tag name="ANNOTATION_BORDER_WIDTH_2" val="3"/>
  <p:tag name="ANNOTATION_SLIDE_WIDTH_2" val="960"/>
  <p:tag name="ANNOTATION_SLIDE_HEIGHT_2" val="720"/>
  <p:tag name="ANNOTATION_TYPE_3" val="2"/>
  <p:tag name="ANNOTATION_START_3" val="12.9"/>
  <p:tag name="ANNOTATION_END_3" val="12.9"/>
  <p:tag name="ANNOTATION_TOP_3" val="-50"/>
  <p:tag name="ANNOTATION_LEFT_3" val="-50"/>
  <p:tag name="ANNOTATION_WIDTH_3" val="1061"/>
  <p:tag name="ANNOTATION_HEIGHT_3" val="82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2.9"/>
  <p:tag name="ANNOTATION_TOP_4" val="258"/>
  <p:tag name="ANNOTATION_LEFT_4" val="33"/>
  <p:tag name="ANNOTATION_WIDTH_4" val="90"/>
  <p:tag name="ANNOTATION_HEIGHT_4" val="14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COUNT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5.6"/>
  <p:tag name="ARTICULATE_USED_LAYOUT" val="2"/>
  <p:tag name="ANNOTATION_TYPE_1" val="0"/>
  <p:tag name="ANNOTATION_START_1" val="1.0"/>
  <p:tag name="ANNOTATION_TOP_1" val="197"/>
  <p:tag name="ANNOTATION_LEFT_1" val="156"/>
  <p:tag name="ANNOTATION_WIDTH_1" val="150"/>
  <p:tag name="ANNOTATION_HEIGHT_1" val="150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SLIDE_WIDTH_1" val="960"/>
  <p:tag name="ANNOTATION_SLIDE_HEIGHT_1" val="720"/>
  <p:tag name="ANNOTATION_COUNT" val="1"/>
</p:tagLst>
</file>

<file path=ppt/theme/theme1.xml><?xml version="1.0" encoding="utf-8"?>
<a:theme xmlns:a="http://schemas.openxmlformats.org/drawingml/2006/main" name="Office 佈景主題">
  <a:themeElements>
    <a:clrScheme name="2012/05策略會報告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9C05"/>
      </a:accent1>
      <a:accent2>
        <a:srgbClr val="348EF8"/>
      </a:accent2>
      <a:accent3>
        <a:srgbClr val="7FC807"/>
      </a:accent3>
      <a:accent4>
        <a:srgbClr val="8CBEFF"/>
      </a:accent4>
      <a:accent5>
        <a:srgbClr val="009800"/>
      </a:accent5>
      <a:accent6>
        <a:srgbClr val="DCDCDC"/>
      </a:accent6>
      <a:hlink>
        <a:srgbClr val="0000FF"/>
      </a:hlink>
      <a:folHlink>
        <a:srgbClr val="800080"/>
      </a:folHlink>
    </a:clrScheme>
    <a:fontScheme name="2012/05策略會報告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2306</Words>
  <Application>Microsoft Office PowerPoint</Application>
  <PresentationFormat>如螢幕大小 (4:3)</PresentationFormat>
  <Paragraphs>462</Paragraphs>
  <Slides>32</Slides>
  <Notes>32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AGP系統介紹     – 訂單管理    - 訂單處理</vt:lpstr>
      <vt:lpstr>Agenda</vt:lpstr>
      <vt:lpstr>訂單開立及修改</vt:lpstr>
      <vt:lpstr>新增訂單</vt:lpstr>
      <vt:lpstr>新增訂單 - 訂單取號</vt:lpstr>
      <vt:lpstr>新增訂單 - 訂單取號</vt:lpstr>
      <vt:lpstr>參考資料1：FEPO取號編碼原則</vt:lpstr>
      <vt:lpstr>參考資料2：訂單類型說明</vt:lpstr>
      <vt:lpstr>訂單取號 – 取號成功</vt:lpstr>
      <vt:lpstr>取號完成-&gt;進入訂單</vt:lpstr>
      <vt:lpstr>新增基本信息</vt:lpstr>
      <vt:lpstr>新增基本信息</vt:lpstr>
      <vt:lpstr>新增基本信息 – 複製訂單</vt:lpstr>
      <vt:lpstr>新增基本信息</vt:lpstr>
      <vt:lpstr>新增款式信息</vt:lpstr>
      <vt:lpstr>新增款式信息</vt:lpstr>
      <vt:lpstr>新增款式信息</vt:lpstr>
      <vt:lpstr>參考資料3：款式類別對應的款式大類</vt:lpstr>
      <vt:lpstr>新增款式信息 – 建立尺寸</vt:lpstr>
      <vt:lpstr>新增款式信息 – 套裝信息</vt:lpstr>
      <vt:lpstr>新增銷售條款(成衣)</vt:lpstr>
      <vt:lpstr>新增COMB信息</vt:lpstr>
      <vt:lpstr>新增COMB信息</vt:lpstr>
      <vt:lpstr>新增PO信息</vt:lpstr>
      <vt:lpstr>新增PO信息</vt:lpstr>
      <vt:lpstr>新增PO信息</vt:lpstr>
      <vt:lpstr>新增PO信息 – NIKE專區</vt:lpstr>
      <vt:lpstr>新增PO信息 – NIKE專區 – FX單價</vt:lpstr>
      <vt:lpstr>完成訂單開立</vt:lpstr>
      <vt:lpstr>查詢訂單</vt:lpstr>
      <vt:lpstr>導出Excel</vt:lpstr>
      <vt:lpstr>總結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AGP系統操作畫面</dc:title>
  <dc:creator>902191 - 华臻</dc:creator>
  <cp:lastModifiedBy>fenc21227</cp:lastModifiedBy>
  <cp:revision>124</cp:revision>
  <dcterms:created xsi:type="dcterms:W3CDTF">2015-10-26T01:17:15Z</dcterms:created>
  <dcterms:modified xsi:type="dcterms:W3CDTF">2015-12-11T08:28:16Z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76AFBFF5-4B47-4664-3F7F-3F111A223F27</vt:lpwstr>
  </property>
  <property fmtid="{D5CDD505-2E9C-101B-9397-08002B2CF9AE}" pid="3" name="ArticulatePath">
    <vt:lpwstr>01 訂單處理--1. 訂單開立及修改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C:\Users\fenc21227\Desktop\SOP-PPT\01 訂單處理\01 訂單處理--1. 訂單開立及修改.ppta</vt:lpwstr>
  </property>
</Properties>
</file>